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10" r:id="rId3"/>
    <p:sldId id="514" r:id="rId4"/>
    <p:sldId id="503" r:id="rId5"/>
    <p:sldId id="513" r:id="rId6"/>
    <p:sldId id="512" r:id="rId7"/>
    <p:sldId id="516" r:id="rId8"/>
    <p:sldId id="51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000" autoAdjust="0"/>
    <p:restoredTop sz="89947" autoAdjust="0"/>
  </p:normalViewPr>
  <p:slideViewPr>
    <p:cSldViewPr>
      <p:cViewPr varScale="1">
        <p:scale>
          <a:sx n="91" d="100"/>
          <a:sy n="91" d="100"/>
        </p:scale>
        <p:origin x="-12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kk-KZ" sz="1500" b="1" dirty="0">
              <a:latin typeface="Arial" pitchFamily="34" charset="0"/>
              <a:cs typeface="Arial" pitchFamily="34" charset="0"/>
            </a:rPr>
            <a:t>ТӘРБИЕ ЖӘНЕ БІЛІМ       </a:t>
          </a:r>
          <a:r>
            <a:rPr lang="ru-RU" sz="1200" b="1" i="1" dirty="0">
              <a:latin typeface="Arial" pitchFamily="34" charset="0"/>
              <a:cs typeface="Arial" pitchFamily="34" charset="0"/>
            </a:rPr>
            <a:t>(</a:t>
          </a:r>
          <a:r>
            <a:rPr lang="ru-RU" sz="1400" dirty="0"/>
            <a:t>Министерство образования и науки </a:t>
          </a:r>
          <a:r>
            <a:rPr lang="kk-KZ" sz="1200" b="1" i="1" dirty="0">
              <a:latin typeface="Arial" pitchFamily="34" charset="0"/>
              <a:cs typeface="Arial" pitchFamily="34" charset="0"/>
            </a:rPr>
            <a:t>)</a:t>
          </a:r>
          <a:endParaRPr lang="ru-RU" sz="1200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>
              <a:latin typeface="Arial" pitchFamily="34" charset="0"/>
              <a:cs typeface="Arial" pitchFamily="34" charset="0"/>
            </a:rPr>
            <a:t>РУХАНИ ҚАЗЫНА 	   </a:t>
          </a:r>
          <a:r>
            <a:rPr lang="ru-RU" sz="1200" b="1" i="1" dirty="0">
              <a:latin typeface="Arial" pitchFamily="34" charset="0"/>
              <a:cs typeface="Arial" pitchFamily="34" charset="0"/>
            </a:rPr>
            <a:t>(</a:t>
          </a:r>
          <a:r>
            <a:rPr lang="ru-RU" sz="1400" dirty="0"/>
            <a:t>Министерство культуры и спорта</a:t>
          </a:r>
          <a:r>
            <a:rPr lang="ru-RU" sz="1200" b="1" i="1" dirty="0">
              <a:latin typeface="Arial" pitchFamily="34" charset="0"/>
              <a:cs typeface="Arial" pitchFamily="34" charset="0"/>
            </a:rPr>
            <a:t>)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АҚПАРАТ ТОЛҚЫНЫ      </a:t>
          </a:r>
          <a:r>
            <a:rPr lang="ru-RU" sz="1200" b="1" i="1" dirty="0">
              <a:latin typeface="Arial" pitchFamily="34" charset="0"/>
              <a:cs typeface="Arial" pitchFamily="34" charset="0"/>
            </a:rPr>
            <a:t>(</a:t>
          </a:r>
          <a:r>
            <a:rPr lang="ru-RU" sz="1400" dirty="0"/>
            <a:t>Министерство информации и коммуникаций </a:t>
          </a:r>
          <a:r>
            <a:rPr lang="ru-RU" sz="1200" b="1" i="1" dirty="0">
              <a:latin typeface="Arial" pitchFamily="34" charset="0"/>
              <a:cs typeface="Arial" pitchFamily="34" charset="0"/>
            </a:rPr>
            <a:t>)    </a:t>
          </a:r>
          <a:r>
            <a:rPr lang="ru-RU" sz="1200" b="1" dirty="0">
              <a:latin typeface="Arial" pitchFamily="34" charset="0"/>
              <a:cs typeface="Arial" pitchFamily="34" charset="0"/>
            </a:rPr>
            <a:t> </a:t>
          </a:r>
          <a:endParaRPr lang="ru-RU" sz="1200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>
              <a:latin typeface="Arial" pitchFamily="34" charset="0"/>
              <a:cs typeface="Arial" pitchFamily="34" charset="0"/>
            </a:rPr>
            <a:t>АТАМЕКЕН  </a:t>
          </a:r>
          <a:r>
            <a:rPr lang="kk-KZ" sz="1200" b="1" i="1" dirty="0">
              <a:latin typeface="Arial" pitchFamily="34" charset="0"/>
              <a:cs typeface="Arial" pitchFamily="34" charset="0"/>
            </a:rPr>
            <a:t>(</a:t>
          </a:r>
          <a:r>
            <a:rPr lang="ru-RU" sz="1400" dirty="0"/>
            <a:t>Министерство по делам религий и гражданского общества</a:t>
          </a:r>
          <a:r>
            <a:rPr lang="kk-KZ" sz="1200" b="1" i="1" dirty="0">
              <a:latin typeface="Arial" pitchFamily="34" charset="0"/>
              <a:cs typeface="Arial" pitchFamily="34" charset="0"/>
            </a:rPr>
            <a:t>)  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ru-RU" dirty="0">
              <a:latin typeface="Arial" pitchFamily="34" charset="0"/>
              <a:cs typeface="Arial" pitchFamily="34" charset="0"/>
            </a:rPr>
            <a:t>Конкурентоспособная, прагматичная, сильная, ответственная</a:t>
          </a:r>
          <a:r>
            <a:rPr lang="kk-KZ" dirty="0">
              <a:latin typeface="Arial" pitchFamily="34" charset="0"/>
              <a:cs typeface="Arial" pitchFamily="34" charset="0"/>
            </a:rPr>
            <a:t>, творческая</a:t>
          </a:r>
          <a:r>
            <a:rPr lang="ru-RU" dirty="0">
              <a:latin typeface="Arial" pitchFamily="34" charset="0"/>
              <a:cs typeface="Arial" pitchFamily="34" charset="0"/>
            </a:rPr>
            <a:t> Личность Единой нации. Развитие национальной системы воспитания и обучения</a:t>
          </a:r>
          <a:endParaRPr lang="ru-RU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Укрепление у </a:t>
          </a:r>
          <a:r>
            <a:rPr lang="ru-RU" dirty="0" err="1">
              <a:latin typeface="Arial" pitchFamily="34" charset="0"/>
              <a:cs typeface="Arial" pitchFamily="34" charset="0"/>
            </a:rPr>
            <a:t>казахстанцев</a:t>
          </a:r>
          <a:r>
            <a:rPr lang="ru-RU" dirty="0">
              <a:latin typeface="Arial" pitchFamily="34" charset="0"/>
              <a:cs typeface="Arial" pitchFamily="34" charset="0"/>
            </a:rPr>
            <a:t> социальной активности и чувства ответственности за судьбу малой Родины</a:t>
          </a:r>
          <a:endParaRPr lang="ru-RU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 истории и культуре своей земли</a:t>
          </a:r>
          <a:endParaRPr lang="ru-RU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Информирование населения о ходе реализации Программы, создание информационной инфраструктуры</a:t>
          </a:r>
          <a:endParaRPr lang="ru-RU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97088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NeighborX="409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103039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10234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108728" custScaleY="92176" custLinFactNeighborX="36856" custLinFactNeighborY="-141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 custLinFactNeighborX="-1081" custLinFactNeighborY="-24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3B0D1AFA-C9C2-4A43-B4C3-1CBADFB8306F}" type="presOf" srcId="{2AF86D20-0DC8-43B9-B07A-C48478C6ACD3}" destId="{6F44BD81-89DD-4A9A-83EF-16C8E19C4447}" srcOrd="1" destOrd="0" presId="urn:microsoft.com/office/officeart/2005/8/layout/list1"/>
    <dgm:cxn modelId="{CC5601E6-46D4-4EF3-996F-43178D129A55}" type="presOf" srcId="{99B3FD6A-5423-49A4-89EA-4419AA010943}" destId="{3379B229-CE71-4A86-AE3B-F695E816C165}" srcOrd="0" destOrd="0" presId="urn:microsoft.com/office/officeart/2005/8/layout/list1"/>
    <dgm:cxn modelId="{2393694F-1CEF-4C17-B94E-60E42D2B0346}" type="presOf" srcId="{1089ED77-1CCF-4F07-93EF-3E088C45F1A1}" destId="{C07038F8-E79F-4B31-97C1-099D22481560}" srcOrd="1" destOrd="0" presId="urn:microsoft.com/office/officeart/2005/8/layout/list1"/>
    <dgm:cxn modelId="{B5490E89-83F4-4D4B-8FAD-335D2571C35A}" type="presOf" srcId="{B338FDC9-214A-4BD3-AD27-B9B0EFF2A682}" destId="{0821E09F-27DA-4CBC-9C7D-A2F68F5D1A42}" srcOrd="0" destOrd="0" presId="urn:microsoft.com/office/officeart/2005/8/layout/list1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766633A0-34E6-4A5F-996C-0D0CA7BE4A93}" type="presOf" srcId="{E0A2396F-DEEA-48EA-9198-620718418E52}" destId="{036D2B79-87E5-40F8-A884-DA4F82F0F076}" srcOrd="0" destOrd="0" presId="urn:microsoft.com/office/officeart/2005/8/layout/list1"/>
    <dgm:cxn modelId="{2F095322-9A72-4BED-98B7-2C7148DE97B8}" type="presOf" srcId="{E0A2396F-DEEA-48EA-9198-620718418E52}" destId="{620E2454-A7D5-4B8F-B111-20E1D101DE6C}" srcOrd="1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6D58F7D8-B671-46E5-8913-137B97184CF7}" type="presOf" srcId="{224E01C0-7EA8-41FF-8F2D-7EA890EF554F}" destId="{48EF2F2F-2BDC-425C-905F-29CD3BDCE372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77360B8A-99E4-45CD-928A-77DDEA076299}" type="presOf" srcId="{2AF86D20-0DC8-43B9-B07A-C48478C6ACD3}" destId="{B7AC8B6D-E163-42DF-BE39-59861B1B3A0F}" srcOrd="0" destOrd="0" presId="urn:microsoft.com/office/officeart/2005/8/layout/list1"/>
    <dgm:cxn modelId="{5739D90A-A561-4310-A8B9-960D0340AEBE}" type="presOf" srcId="{90322AC4-CC11-4EB1-95DE-354F506E1F62}" destId="{F1A575A7-3334-476E-BBDB-A18E79480A0A}" srcOrd="1" destOrd="0" presId="urn:microsoft.com/office/officeart/2005/8/layout/list1"/>
    <dgm:cxn modelId="{B670D4A1-F11A-444A-960B-3CF3EEBF923E}" type="presOf" srcId="{A4705A65-5E63-4F9E-B952-CF7AA12F0436}" destId="{842A243B-FF44-438A-A4CB-795D7185916F}" srcOrd="0" destOrd="0" presId="urn:microsoft.com/office/officeart/2005/8/layout/list1"/>
    <dgm:cxn modelId="{5FFF0BEC-6A28-4A2C-B5E0-489BA3657D5B}" type="presOf" srcId="{90322AC4-CC11-4EB1-95DE-354F506E1F62}" destId="{BF07B2BB-C7EA-47F2-A354-1A487FD686E3}" srcOrd="0" destOrd="0" presId="urn:microsoft.com/office/officeart/2005/8/layout/list1"/>
    <dgm:cxn modelId="{A7562123-C4E1-4415-9968-0915A2A68D7B}" type="presOf" srcId="{1089ED77-1CCF-4F07-93EF-3E088C45F1A1}" destId="{D9259D65-6DFF-4118-8EE6-8E54158988F4}" srcOrd="0" destOrd="0" presId="urn:microsoft.com/office/officeart/2005/8/layout/list1"/>
    <dgm:cxn modelId="{D20A8044-9790-4B49-85F5-8A9939BEE86F}" type="presOf" srcId="{0F8D878A-B202-4BD5-A496-29F042E35D0F}" destId="{7C81AF52-D7AF-4C04-87C8-0D14AF3EEEFE}" srcOrd="0" destOrd="0" presId="urn:microsoft.com/office/officeart/2005/8/layout/list1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B584C9A-E0F1-4D56-A686-277088D5B317}" type="presParOf" srcId="{3379B229-CE71-4A86-AE3B-F695E816C165}" destId="{B5E556D3-8D4C-4AE5-80BB-C88670195F5F}" srcOrd="0" destOrd="0" presId="urn:microsoft.com/office/officeart/2005/8/layout/list1"/>
    <dgm:cxn modelId="{3EC3E495-AE03-4236-878D-D91126D8B891}" type="presParOf" srcId="{B5E556D3-8D4C-4AE5-80BB-C88670195F5F}" destId="{D9259D65-6DFF-4118-8EE6-8E54158988F4}" srcOrd="0" destOrd="0" presId="urn:microsoft.com/office/officeart/2005/8/layout/list1"/>
    <dgm:cxn modelId="{4209D03E-455F-411D-ACB1-2589CCBE8F26}" type="presParOf" srcId="{B5E556D3-8D4C-4AE5-80BB-C88670195F5F}" destId="{C07038F8-E79F-4B31-97C1-099D22481560}" srcOrd="1" destOrd="0" presId="urn:microsoft.com/office/officeart/2005/8/layout/list1"/>
    <dgm:cxn modelId="{275C1D9A-E6D9-404C-AFCF-62946E10BC20}" type="presParOf" srcId="{3379B229-CE71-4A86-AE3B-F695E816C165}" destId="{AF38F8B6-8E79-4A62-A8D0-1AA8E789A38B}" srcOrd="1" destOrd="0" presId="urn:microsoft.com/office/officeart/2005/8/layout/list1"/>
    <dgm:cxn modelId="{4A10F0EF-9E56-4840-8000-4535A8BCAF4C}" type="presParOf" srcId="{3379B229-CE71-4A86-AE3B-F695E816C165}" destId="{0821E09F-27DA-4CBC-9C7D-A2F68F5D1A42}" srcOrd="2" destOrd="0" presId="urn:microsoft.com/office/officeart/2005/8/layout/list1"/>
    <dgm:cxn modelId="{0C35DBB5-8642-42E4-B5BD-9988D2EFB759}" type="presParOf" srcId="{3379B229-CE71-4A86-AE3B-F695E816C165}" destId="{2C0D8A99-E1C1-481F-BCE5-1DBEED1411BA}" srcOrd="3" destOrd="0" presId="urn:microsoft.com/office/officeart/2005/8/layout/list1"/>
    <dgm:cxn modelId="{DCF074CA-77BE-4992-8CF7-CC683B61B1B3}" type="presParOf" srcId="{3379B229-CE71-4A86-AE3B-F695E816C165}" destId="{DA70EA9F-65A5-4062-B538-4E2B5DC522DD}" srcOrd="4" destOrd="0" presId="urn:microsoft.com/office/officeart/2005/8/layout/list1"/>
    <dgm:cxn modelId="{EABAC64E-ECE2-4274-B80C-22DEE6744058}" type="presParOf" srcId="{DA70EA9F-65A5-4062-B538-4E2B5DC522DD}" destId="{BF07B2BB-C7EA-47F2-A354-1A487FD686E3}" srcOrd="0" destOrd="0" presId="urn:microsoft.com/office/officeart/2005/8/layout/list1"/>
    <dgm:cxn modelId="{D3ED0B4A-08D1-42D2-BBC9-CDAFF11837D8}" type="presParOf" srcId="{DA70EA9F-65A5-4062-B538-4E2B5DC522DD}" destId="{F1A575A7-3334-476E-BBDB-A18E79480A0A}" srcOrd="1" destOrd="0" presId="urn:microsoft.com/office/officeart/2005/8/layout/list1"/>
    <dgm:cxn modelId="{06889952-0492-442F-8640-F8E7A99131A2}" type="presParOf" srcId="{3379B229-CE71-4A86-AE3B-F695E816C165}" destId="{C013EC91-2F0C-4A53-90AE-E4175DD8CDEE}" srcOrd="5" destOrd="0" presId="urn:microsoft.com/office/officeart/2005/8/layout/list1"/>
    <dgm:cxn modelId="{AF998DD5-0584-4676-BAAC-AA29E5AC9A9B}" type="presParOf" srcId="{3379B229-CE71-4A86-AE3B-F695E816C165}" destId="{842A243B-FF44-438A-A4CB-795D7185916F}" srcOrd="6" destOrd="0" presId="urn:microsoft.com/office/officeart/2005/8/layout/list1"/>
    <dgm:cxn modelId="{382D0DCB-2825-4A66-B97A-426B9DAD049F}" type="presParOf" srcId="{3379B229-CE71-4A86-AE3B-F695E816C165}" destId="{E1F3E635-4C9F-4076-8990-BCE51CFD8C7F}" srcOrd="7" destOrd="0" presId="urn:microsoft.com/office/officeart/2005/8/layout/list1"/>
    <dgm:cxn modelId="{BA924C89-CE77-401F-93E9-4605671F78D9}" type="presParOf" srcId="{3379B229-CE71-4A86-AE3B-F695E816C165}" destId="{0C7A5665-684E-4020-BA8E-77CE60F5E04C}" srcOrd="8" destOrd="0" presId="urn:microsoft.com/office/officeart/2005/8/layout/list1"/>
    <dgm:cxn modelId="{2A3ADBAB-4DEE-43D1-8F24-A1196984C856}" type="presParOf" srcId="{0C7A5665-684E-4020-BA8E-77CE60F5E04C}" destId="{036D2B79-87E5-40F8-A884-DA4F82F0F076}" srcOrd="0" destOrd="0" presId="urn:microsoft.com/office/officeart/2005/8/layout/list1"/>
    <dgm:cxn modelId="{7893D54F-23AF-474E-AD83-B40E9F38C938}" type="presParOf" srcId="{0C7A5665-684E-4020-BA8E-77CE60F5E04C}" destId="{620E2454-A7D5-4B8F-B111-20E1D101DE6C}" srcOrd="1" destOrd="0" presId="urn:microsoft.com/office/officeart/2005/8/layout/list1"/>
    <dgm:cxn modelId="{5CAE36DB-BE68-443E-8693-2CC42C8F13A3}" type="presParOf" srcId="{3379B229-CE71-4A86-AE3B-F695E816C165}" destId="{BEC96B45-7E33-4AD5-9AA0-B6407324D4F0}" srcOrd="9" destOrd="0" presId="urn:microsoft.com/office/officeart/2005/8/layout/list1"/>
    <dgm:cxn modelId="{D69D63BF-2762-4986-9A3F-646B59AD04B7}" type="presParOf" srcId="{3379B229-CE71-4A86-AE3B-F695E816C165}" destId="{7C81AF52-D7AF-4C04-87C8-0D14AF3EEEFE}" srcOrd="10" destOrd="0" presId="urn:microsoft.com/office/officeart/2005/8/layout/list1"/>
    <dgm:cxn modelId="{0429AF79-57C5-45D3-9706-E58519E55A09}" type="presParOf" srcId="{3379B229-CE71-4A86-AE3B-F695E816C165}" destId="{9145DDE4-21CF-4ECB-AB3F-42573A29F4AC}" srcOrd="11" destOrd="0" presId="urn:microsoft.com/office/officeart/2005/8/layout/list1"/>
    <dgm:cxn modelId="{DB5158F9-DAB3-4317-A9BD-4FB04E24FA04}" type="presParOf" srcId="{3379B229-CE71-4A86-AE3B-F695E816C165}" destId="{4186E56F-42DA-4E66-9304-87D0CC311F17}" srcOrd="12" destOrd="0" presId="urn:microsoft.com/office/officeart/2005/8/layout/list1"/>
    <dgm:cxn modelId="{1444B673-4544-4A01-881E-C3BABD0EEEEB}" type="presParOf" srcId="{4186E56F-42DA-4E66-9304-87D0CC311F17}" destId="{B7AC8B6D-E163-42DF-BE39-59861B1B3A0F}" srcOrd="0" destOrd="0" presId="urn:microsoft.com/office/officeart/2005/8/layout/list1"/>
    <dgm:cxn modelId="{22FB5A89-6EBC-40B3-97CB-9DABDD12395E}" type="presParOf" srcId="{4186E56F-42DA-4E66-9304-87D0CC311F17}" destId="{6F44BD81-89DD-4A9A-83EF-16C8E19C4447}" srcOrd="1" destOrd="0" presId="urn:microsoft.com/office/officeart/2005/8/layout/list1"/>
    <dgm:cxn modelId="{E7323603-55A6-44C6-9D87-AEE75545EFFD}" type="presParOf" srcId="{3379B229-CE71-4A86-AE3B-F695E816C165}" destId="{F22B8514-662E-4F3E-AA64-012021BED71B}" srcOrd="13" destOrd="0" presId="urn:microsoft.com/office/officeart/2005/8/layout/list1"/>
    <dgm:cxn modelId="{46545BA9-6E8F-4F61-850D-8CA22CE94785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Воспитание у </a:t>
          </a:r>
          <a:r>
            <a:rPr lang="ru-RU" sz="1400" b="1" dirty="0" err="1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чувства истинного патриотизма, который выражается в любви, гордости и преданности своему аулу, городу, краю, его истории, культуре, традициям и быту, нравственном долге перед Родиной</a:t>
          </a: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4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0FB9D9E8-1452-451F-85DC-E0456287FA3D}" type="presOf" srcId="{716B4A4D-39F3-468C-809E-9CD6DFD8AB89}" destId="{572D4046-0235-4C1F-A419-407C69CD7677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3F185238-5DED-487B-95F5-0B99287F6247}" type="presOf" srcId="{C6A1620D-74DB-4C2E-81D0-881E9AEC2873}" destId="{52AB6641-52CE-41FB-8E6E-47B80E02E718}" srcOrd="0" destOrd="0" presId="urn:microsoft.com/office/officeart/2005/8/layout/lProcess3"/>
    <dgm:cxn modelId="{82CBD520-9D76-4F95-A293-FFCE00137F4F}" type="presOf" srcId="{14D67585-51F4-4702-AD3D-A18D99229209}" destId="{BA7D0DEF-DA19-480A-8588-58E4DDEBDBC5}" srcOrd="0" destOrd="0" presId="urn:microsoft.com/office/officeart/2005/8/layout/lProcess3"/>
    <dgm:cxn modelId="{1B774756-D43A-4508-ACA9-F232CAA73AA9}" type="presParOf" srcId="{BA7D0DEF-DA19-480A-8588-58E4DDEBDBC5}" destId="{820143A4-49BB-4FE6-B61E-AD5B94CCDBB8}" srcOrd="0" destOrd="0" presId="urn:microsoft.com/office/officeart/2005/8/layout/lProcess3"/>
    <dgm:cxn modelId="{8DF49D72-6EC8-4CF8-BB7D-CB5B6B72CEE8}" type="presParOf" srcId="{820143A4-49BB-4FE6-B61E-AD5B94CCDBB8}" destId="{572D4046-0235-4C1F-A419-407C69CD7677}" srcOrd="0" destOrd="0" presId="urn:microsoft.com/office/officeart/2005/8/layout/lProcess3"/>
    <dgm:cxn modelId="{135ABC98-D3E3-4849-B141-B1B0429311D7}" type="presParOf" srcId="{820143A4-49BB-4FE6-B61E-AD5B94CCDBB8}" destId="{377FE4AA-B707-4449-BB87-3E16A8406123}" srcOrd="1" destOrd="0" presId="urn:microsoft.com/office/officeart/2005/8/layout/lProcess3"/>
    <dgm:cxn modelId="{4CF99A13-22AD-47AD-B6A1-E6973F07C8A3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>
              <a:latin typeface="Arial" pitchFamily="34" charset="0"/>
              <a:cs typeface="Arial" pitchFamily="34" charset="0"/>
            </a:rPr>
            <a:t>ӨНЕГЕЛІК ҚҰНДЫЛЫҚТАР</a:t>
          </a:r>
          <a:endParaRPr lang="ru-RU" sz="1200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700" b="1" dirty="0">
              <a:latin typeface="Arial" pitchFamily="34" charset="0"/>
              <a:cs typeface="Arial" pitchFamily="34" charset="0"/>
            </a:rPr>
            <a:t>ТАРИХИ-МӘДЕНИ МҰРА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>
              <a:latin typeface="Arial" pitchFamily="34" charset="0"/>
              <a:cs typeface="Arial" pitchFamily="34" charset="0"/>
            </a:rPr>
            <a:t>ЖЕРГІЛІКТІ ТУРИЗМ</a:t>
          </a:r>
          <a:endParaRPr lang="ru-RU" sz="1200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>
              <a:latin typeface="Arial" pitchFamily="34" charset="0"/>
              <a:cs typeface="Arial" pitchFamily="34" charset="0"/>
            </a:rPr>
            <a:t>ТУҒАН ӨЛКЕ МӘДЕНИЕТ</a:t>
          </a:r>
          <a:r>
            <a:rPr lang="kk-KZ" sz="1700" b="1" dirty="0">
              <a:latin typeface="Arial" pitchFamily="34" charset="0"/>
              <a:cs typeface="Arial" pitchFamily="34" charset="0"/>
            </a:rPr>
            <a:t>	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ru-RU" dirty="0">
              <a:latin typeface="Arial" pitchFamily="34" charset="0"/>
              <a:cs typeface="Arial" pitchFamily="34" charset="0"/>
            </a:rPr>
            <a:t>Формирование высокой нравственности через духовное обогащение, сохранение и популяризацию богатых традиций народа, бережного отношения к природе и окружающему миру</a:t>
          </a:r>
          <a:endParaRPr lang="ru-RU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Развитие единого культурного пространства страны на основе синтеза культурных особенностей регионов</a:t>
          </a:r>
          <a:endParaRPr lang="ru-RU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Изучение, сохранение и популяризация историко-культурного наследия регионов</a:t>
          </a:r>
          <a:endParaRPr lang="ru-RU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/>
      <dgm:spPr/>
      <dgm:t>
        <a:bodyPr/>
        <a:lstStyle/>
        <a:p>
          <a:r>
            <a:rPr lang="ru-RU" dirty="0">
              <a:latin typeface="Arial" pitchFamily="34" charset="0"/>
              <a:cs typeface="Arial" pitchFamily="34" charset="0"/>
            </a:rPr>
            <a:t>Системное развитие внутреннего туризма</a:t>
          </a:r>
          <a:endParaRPr lang="ru-RU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E7684D-69C7-4F77-9FC1-AF3168175210}" type="presOf" srcId="{1089ED77-1CCF-4F07-93EF-3E088C45F1A1}" destId="{D9259D65-6DFF-4118-8EE6-8E54158988F4}" srcOrd="0" destOrd="0" presId="urn:microsoft.com/office/officeart/2005/8/layout/list1"/>
    <dgm:cxn modelId="{42B570BC-432F-4CC8-8AE6-E5CB380BF485}" type="presOf" srcId="{0F8D878A-B202-4BD5-A496-29F042E35D0F}" destId="{7C81AF52-D7AF-4C04-87C8-0D14AF3EEEFE}" srcOrd="0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3F43C060-6C90-453A-8AD0-5E48A27853F0}" type="presOf" srcId="{B338FDC9-214A-4BD3-AD27-B9B0EFF2A682}" destId="{0821E09F-27DA-4CBC-9C7D-A2F68F5D1A42}" srcOrd="0" destOrd="0" presId="urn:microsoft.com/office/officeart/2005/8/layout/list1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BF05DB7E-80E4-4FAC-A32F-521F6C1D3490}" type="presOf" srcId="{224E01C0-7EA8-41FF-8F2D-7EA890EF554F}" destId="{48EF2F2F-2BDC-425C-905F-29CD3BDCE372}" srcOrd="0" destOrd="0" presId="urn:microsoft.com/office/officeart/2005/8/layout/list1"/>
    <dgm:cxn modelId="{405210B4-95A0-450A-84C9-CCA4E6C0EBCD}" type="presOf" srcId="{E0A2396F-DEEA-48EA-9198-620718418E52}" destId="{620E2454-A7D5-4B8F-B111-20E1D101DE6C}" srcOrd="1" destOrd="0" presId="urn:microsoft.com/office/officeart/2005/8/layout/list1"/>
    <dgm:cxn modelId="{638E9B66-B5F0-4166-A504-99D5D65F7391}" type="presOf" srcId="{1089ED77-1CCF-4F07-93EF-3E088C45F1A1}" destId="{C07038F8-E79F-4B31-97C1-099D22481560}" srcOrd="1" destOrd="0" presId="urn:microsoft.com/office/officeart/2005/8/layout/list1"/>
    <dgm:cxn modelId="{25727B24-DC27-4D42-BDEB-4D26F25D8432}" type="presOf" srcId="{E0A2396F-DEEA-48EA-9198-620718418E52}" destId="{036D2B79-87E5-40F8-A884-DA4F82F0F076}" srcOrd="0" destOrd="0" presId="urn:microsoft.com/office/officeart/2005/8/layout/list1"/>
    <dgm:cxn modelId="{6625A504-DFF5-47A8-A0D1-8FB843F52696}" type="presOf" srcId="{90322AC4-CC11-4EB1-95DE-354F506E1F62}" destId="{BF07B2BB-C7EA-47F2-A354-1A487FD686E3}" srcOrd="0" destOrd="0" presId="urn:microsoft.com/office/officeart/2005/8/layout/list1"/>
    <dgm:cxn modelId="{0B6858CE-F42C-427A-9F39-FE1DAD25236B}" type="presOf" srcId="{2AF86D20-0DC8-43B9-B07A-C48478C6ACD3}" destId="{6F44BD81-89DD-4A9A-83EF-16C8E19C4447}" srcOrd="1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2D27D4F9-D731-49C7-B09B-8BF3828F8952}" type="presOf" srcId="{99B3FD6A-5423-49A4-89EA-4419AA010943}" destId="{3379B229-CE71-4A86-AE3B-F695E816C165}" srcOrd="0" destOrd="0" presId="urn:microsoft.com/office/officeart/2005/8/layout/list1"/>
    <dgm:cxn modelId="{3B52BF77-FD53-4B01-AA3B-08A14CBBFEAA}" type="presOf" srcId="{90322AC4-CC11-4EB1-95DE-354F506E1F62}" destId="{F1A575A7-3334-476E-BBDB-A18E79480A0A}" srcOrd="1" destOrd="0" presId="urn:microsoft.com/office/officeart/2005/8/layout/list1"/>
    <dgm:cxn modelId="{F28E30CE-B24E-41EE-929C-0A5FF93BEF4A}" type="presOf" srcId="{2AF86D20-0DC8-43B9-B07A-C48478C6ACD3}" destId="{B7AC8B6D-E163-42DF-BE39-59861B1B3A0F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E85141F2-1D45-499E-B490-49932160495F}" type="presOf" srcId="{A4705A65-5E63-4F9E-B952-CF7AA12F0436}" destId="{842A243B-FF44-438A-A4CB-795D7185916F}" srcOrd="0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744912E0-F009-4F72-9824-4FBFF30B2BEA}" type="presParOf" srcId="{3379B229-CE71-4A86-AE3B-F695E816C165}" destId="{B5E556D3-8D4C-4AE5-80BB-C88670195F5F}" srcOrd="0" destOrd="0" presId="urn:microsoft.com/office/officeart/2005/8/layout/list1"/>
    <dgm:cxn modelId="{3FA1746D-20A2-466E-9480-A54151899C8D}" type="presParOf" srcId="{B5E556D3-8D4C-4AE5-80BB-C88670195F5F}" destId="{D9259D65-6DFF-4118-8EE6-8E54158988F4}" srcOrd="0" destOrd="0" presId="urn:microsoft.com/office/officeart/2005/8/layout/list1"/>
    <dgm:cxn modelId="{52A02F5C-2A72-4035-B219-1414000A0591}" type="presParOf" srcId="{B5E556D3-8D4C-4AE5-80BB-C88670195F5F}" destId="{C07038F8-E79F-4B31-97C1-099D22481560}" srcOrd="1" destOrd="0" presId="urn:microsoft.com/office/officeart/2005/8/layout/list1"/>
    <dgm:cxn modelId="{9BF4D9BA-592D-483E-8F60-DE4F3084C3E6}" type="presParOf" srcId="{3379B229-CE71-4A86-AE3B-F695E816C165}" destId="{AF38F8B6-8E79-4A62-A8D0-1AA8E789A38B}" srcOrd="1" destOrd="0" presId="urn:microsoft.com/office/officeart/2005/8/layout/list1"/>
    <dgm:cxn modelId="{93A61477-BD66-40C8-AF72-3D37769FA2B9}" type="presParOf" srcId="{3379B229-CE71-4A86-AE3B-F695E816C165}" destId="{0821E09F-27DA-4CBC-9C7D-A2F68F5D1A42}" srcOrd="2" destOrd="0" presId="urn:microsoft.com/office/officeart/2005/8/layout/list1"/>
    <dgm:cxn modelId="{EB119C0A-04BB-4857-A6AC-79BB8560ED39}" type="presParOf" srcId="{3379B229-CE71-4A86-AE3B-F695E816C165}" destId="{2C0D8A99-E1C1-481F-BCE5-1DBEED1411BA}" srcOrd="3" destOrd="0" presId="urn:microsoft.com/office/officeart/2005/8/layout/list1"/>
    <dgm:cxn modelId="{42704D89-F2D7-4DD7-A323-36135BAB9DC4}" type="presParOf" srcId="{3379B229-CE71-4A86-AE3B-F695E816C165}" destId="{DA70EA9F-65A5-4062-B538-4E2B5DC522DD}" srcOrd="4" destOrd="0" presId="urn:microsoft.com/office/officeart/2005/8/layout/list1"/>
    <dgm:cxn modelId="{FCBC77EC-F543-40F2-9052-1E34C94019C1}" type="presParOf" srcId="{DA70EA9F-65A5-4062-B538-4E2B5DC522DD}" destId="{BF07B2BB-C7EA-47F2-A354-1A487FD686E3}" srcOrd="0" destOrd="0" presId="urn:microsoft.com/office/officeart/2005/8/layout/list1"/>
    <dgm:cxn modelId="{D0DFE058-7B6E-4C28-ACEA-0829D0FA502E}" type="presParOf" srcId="{DA70EA9F-65A5-4062-B538-4E2B5DC522DD}" destId="{F1A575A7-3334-476E-BBDB-A18E79480A0A}" srcOrd="1" destOrd="0" presId="urn:microsoft.com/office/officeart/2005/8/layout/list1"/>
    <dgm:cxn modelId="{B0036F8F-77C7-4D12-B32C-1FDCED5CAFA0}" type="presParOf" srcId="{3379B229-CE71-4A86-AE3B-F695E816C165}" destId="{C013EC91-2F0C-4A53-90AE-E4175DD8CDEE}" srcOrd="5" destOrd="0" presId="urn:microsoft.com/office/officeart/2005/8/layout/list1"/>
    <dgm:cxn modelId="{B959D722-EB2A-4065-9EBB-3155F71CD3BF}" type="presParOf" srcId="{3379B229-CE71-4A86-AE3B-F695E816C165}" destId="{842A243B-FF44-438A-A4CB-795D7185916F}" srcOrd="6" destOrd="0" presId="urn:microsoft.com/office/officeart/2005/8/layout/list1"/>
    <dgm:cxn modelId="{DA895016-D662-4811-BD20-E4F31F08EAFB}" type="presParOf" srcId="{3379B229-CE71-4A86-AE3B-F695E816C165}" destId="{E1F3E635-4C9F-4076-8990-BCE51CFD8C7F}" srcOrd="7" destOrd="0" presId="urn:microsoft.com/office/officeart/2005/8/layout/list1"/>
    <dgm:cxn modelId="{FF9F9B5B-4485-4DBB-9A15-78A1BDA6BADE}" type="presParOf" srcId="{3379B229-CE71-4A86-AE3B-F695E816C165}" destId="{0C7A5665-684E-4020-BA8E-77CE60F5E04C}" srcOrd="8" destOrd="0" presId="urn:microsoft.com/office/officeart/2005/8/layout/list1"/>
    <dgm:cxn modelId="{5C6E642E-501C-4624-AD90-821A7567A183}" type="presParOf" srcId="{0C7A5665-684E-4020-BA8E-77CE60F5E04C}" destId="{036D2B79-87E5-40F8-A884-DA4F82F0F076}" srcOrd="0" destOrd="0" presId="urn:microsoft.com/office/officeart/2005/8/layout/list1"/>
    <dgm:cxn modelId="{DC0BF796-394C-4F45-BF9F-12FB2C52F393}" type="presParOf" srcId="{0C7A5665-684E-4020-BA8E-77CE60F5E04C}" destId="{620E2454-A7D5-4B8F-B111-20E1D101DE6C}" srcOrd="1" destOrd="0" presId="urn:microsoft.com/office/officeart/2005/8/layout/list1"/>
    <dgm:cxn modelId="{F62D4876-3331-4D8B-8C45-DB7A1D8C4487}" type="presParOf" srcId="{3379B229-CE71-4A86-AE3B-F695E816C165}" destId="{BEC96B45-7E33-4AD5-9AA0-B6407324D4F0}" srcOrd="9" destOrd="0" presId="urn:microsoft.com/office/officeart/2005/8/layout/list1"/>
    <dgm:cxn modelId="{617B082B-78DC-4772-B401-AFAABF9019E3}" type="presParOf" srcId="{3379B229-CE71-4A86-AE3B-F695E816C165}" destId="{7C81AF52-D7AF-4C04-87C8-0D14AF3EEEFE}" srcOrd="10" destOrd="0" presId="urn:microsoft.com/office/officeart/2005/8/layout/list1"/>
    <dgm:cxn modelId="{EF47E6CB-1399-423B-A816-192608AAB75A}" type="presParOf" srcId="{3379B229-CE71-4A86-AE3B-F695E816C165}" destId="{9145DDE4-21CF-4ECB-AB3F-42573A29F4AC}" srcOrd="11" destOrd="0" presId="urn:microsoft.com/office/officeart/2005/8/layout/list1"/>
    <dgm:cxn modelId="{D3DC6741-2836-49AE-B076-6ED4FA22DBCD}" type="presParOf" srcId="{3379B229-CE71-4A86-AE3B-F695E816C165}" destId="{4186E56F-42DA-4E66-9304-87D0CC311F17}" srcOrd="12" destOrd="0" presId="urn:microsoft.com/office/officeart/2005/8/layout/list1"/>
    <dgm:cxn modelId="{0DF78968-A79A-48C3-8758-541BD2C5B0A3}" type="presParOf" srcId="{4186E56F-42DA-4E66-9304-87D0CC311F17}" destId="{B7AC8B6D-E163-42DF-BE39-59861B1B3A0F}" srcOrd="0" destOrd="0" presId="urn:microsoft.com/office/officeart/2005/8/layout/list1"/>
    <dgm:cxn modelId="{3144580D-D4A1-4B65-A8A5-CF576F453781}" type="presParOf" srcId="{4186E56F-42DA-4E66-9304-87D0CC311F17}" destId="{6F44BD81-89DD-4A9A-83EF-16C8E19C4447}" srcOrd="1" destOrd="0" presId="urn:microsoft.com/office/officeart/2005/8/layout/list1"/>
    <dgm:cxn modelId="{DA7F695A-0E2C-4D94-BF52-73EC974185B4}" type="presParOf" srcId="{3379B229-CE71-4A86-AE3B-F695E816C165}" destId="{F22B8514-662E-4F3E-AA64-012021BED71B}" srcOrd="13" destOrd="0" presId="urn:microsoft.com/office/officeart/2005/8/layout/list1"/>
    <dgm:cxn modelId="{9D1169AD-F2CF-4466-8F90-A18BA0BFD3D8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</a:t>
          </a:r>
        </a:p>
        <a:p>
          <a:r>
            <a: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истории и культуре своей земли</a:t>
          </a: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4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CF87DBA1-045B-48A9-9933-C5A7FB4188B4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E54BFBD7-F77D-4FFF-A77F-2C4BAFBD18B8}" type="presOf" srcId="{14D67585-51F4-4702-AD3D-A18D99229209}" destId="{BA7D0DEF-DA19-480A-8588-58E4DDEBDBC5}" srcOrd="0" destOrd="0" presId="urn:microsoft.com/office/officeart/2005/8/layout/lProcess3"/>
    <dgm:cxn modelId="{734AE5FC-9C34-4FF9-AC02-A45D7FD9CC39}" type="presOf" srcId="{716B4A4D-39F3-468C-809E-9CD6DFD8AB89}" destId="{572D4046-0235-4C1F-A419-407C69CD7677}" srcOrd="0" destOrd="0" presId="urn:microsoft.com/office/officeart/2005/8/layout/lProcess3"/>
    <dgm:cxn modelId="{D97FBA7F-6D70-4CF9-82B9-21BCE9B9CF59}" type="presParOf" srcId="{BA7D0DEF-DA19-480A-8588-58E4DDEBDBC5}" destId="{820143A4-49BB-4FE6-B61E-AD5B94CCDBB8}" srcOrd="0" destOrd="0" presId="urn:microsoft.com/office/officeart/2005/8/layout/lProcess3"/>
    <dgm:cxn modelId="{1E22D9B0-805C-4FFD-8F2B-D58A56288B72}" type="presParOf" srcId="{820143A4-49BB-4FE6-B61E-AD5B94CCDBB8}" destId="{572D4046-0235-4C1F-A419-407C69CD7677}" srcOrd="0" destOrd="0" presId="urn:microsoft.com/office/officeart/2005/8/layout/lProcess3"/>
    <dgm:cxn modelId="{DDAC2FFC-FAAF-4132-B702-D3FDF8689F0D}" type="presParOf" srcId="{820143A4-49BB-4FE6-B61E-AD5B94CCDBB8}" destId="{377FE4AA-B707-4449-BB87-3E16A8406123}" srcOrd="1" destOrd="0" presId="urn:microsoft.com/office/officeart/2005/8/layout/lProcess3"/>
    <dgm:cxn modelId="{4705004C-64E0-4AF8-BB5B-B81FDED1958F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>
              <a:effectLst/>
            </a:rPr>
            <a:t>Өлкетану</a:t>
          </a:r>
          <a:endParaRPr lang="ru-RU" sz="18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>
              <a:effectLst/>
            </a:rPr>
            <a:t>Саналы Азамат</a:t>
          </a:r>
          <a:endParaRPr lang="ru-RU" sz="1800" b="1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>
              <a:effectLst/>
            </a:rPr>
            <a:t>Кітап-білім бұлағы</a:t>
          </a:r>
          <a:endParaRPr lang="ru-RU" sz="1800" b="1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>
              <a:effectLst/>
            </a:rPr>
            <a:t>Отаным-тағдырым</a:t>
          </a:r>
          <a:endParaRPr lang="ru-RU" sz="1800" b="1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 custT="1"/>
      <dgm:spPr/>
      <dgm:t>
        <a:bodyPr/>
        <a:lstStyle/>
        <a:p>
          <a:pPr algn="just"/>
          <a:r>
            <a:rPr lang="ru-RU" sz="1600" b="0" dirty="0"/>
            <a:t>краеведческое образование в целях духовно-ценностной и практической ориентации обучающихся</a:t>
          </a:r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 custT="1"/>
      <dgm:spPr/>
      <dgm:t>
        <a:bodyPr/>
        <a:lstStyle/>
        <a:p>
          <a:r>
            <a:rPr lang="ru-RU" sz="1600" b="0" dirty="0"/>
            <a:t>развитие у молодежи гражданственности, патриотизма как важнейших духовно-нравственных и социальных ценностей, формирование профессионально значимых качеств и умений к их активному проявлению в различных сферах жизни общества</a:t>
          </a:r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 custT="1"/>
      <dgm:spPr/>
      <dgm:t>
        <a:bodyPr/>
        <a:lstStyle/>
        <a:p>
          <a:r>
            <a:rPr lang="ru-RU" sz="1600" b="0" dirty="0" err="1"/>
            <a:t>профориентационная</a:t>
          </a:r>
          <a:r>
            <a:rPr lang="ru-RU" sz="1600" b="0" dirty="0"/>
            <a:t> поддержка школьников в целях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</a:t>
          </a:r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 custT="1"/>
      <dgm:spPr/>
      <dgm:t>
        <a:bodyPr/>
        <a:lstStyle/>
        <a:p>
          <a:r>
            <a:rPr lang="ru-RU" sz="1600" b="0" dirty="0"/>
            <a:t>приобщение детей и молодежи к чтению как инструменту духовного и интеллектуального прорыва нации, способствующему развитию многонациональной культуры народа Казахстана</a:t>
          </a:r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311" custLinFactNeighborY="-29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Y="3228" custLinFactNeighborX="4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FAD9B9-80B9-4E7C-8383-9B0EA5E55E88}" type="presOf" srcId="{E0A2396F-DEEA-48EA-9198-620718418E52}" destId="{036D2B79-87E5-40F8-A884-DA4F82F0F076}" srcOrd="0" destOrd="0" presId="urn:microsoft.com/office/officeart/2005/8/layout/list1"/>
    <dgm:cxn modelId="{63A19257-52A0-4E91-ADFD-630F32C6ECC4}" type="presOf" srcId="{0F8D878A-B202-4BD5-A496-29F042E35D0F}" destId="{7C81AF52-D7AF-4C04-87C8-0D14AF3EEEFE}" srcOrd="0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3D7CA42C-A2D2-4212-90C6-E93B6DF93B48}" type="presOf" srcId="{A4705A65-5E63-4F9E-B952-CF7AA12F0436}" destId="{842A243B-FF44-438A-A4CB-795D7185916F}" srcOrd="0" destOrd="0" presId="urn:microsoft.com/office/officeart/2005/8/layout/list1"/>
    <dgm:cxn modelId="{12FE1E90-AD7E-4567-9A7E-EAD783DCD72B}" type="presOf" srcId="{2AF86D20-0DC8-43B9-B07A-C48478C6ACD3}" destId="{B7AC8B6D-E163-42DF-BE39-59861B1B3A0F}" srcOrd="0" destOrd="0" presId="urn:microsoft.com/office/officeart/2005/8/layout/list1"/>
    <dgm:cxn modelId="{979FABCC-B1F7-4DD2-9D83-9B580B3D40DB}" type="presOf" srcId="{B338FDC9-214A-4BD3-AD27-B9B0EFF2A682}" destId="{0821E09F-27DA-4CBC-9C7D-A2F68F5D1A42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5FE98293-59F2-4E65-A678-DDFE59E8A13C}" type="presOf" srcId="{1089ED77-1CCF-4F07-93EF-3E088C45F1A1}" destId="{D9259D65-6DFF-4118-8EE6-8E54158988F4}" srcOrd="0" destOrd="0" presId="urn:microsoft.com/office/officeart/2005/8/layout/list1"/>
    <dgm:cxn modelId="{655239B2-A6AA-450A-9483-40AF02FF9CA5}" type="presOf" srcId="{99B3FD6A-5423-49A4-89EA-4419AA010943}" destId="{3379B229-CE71-4A86-AE3B-F695E816C165}" srcOrd="0" destOrd="0" presId="urn:microsoft.com/office/officeart/2005/8/layout/list1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1AA2D870-1146-4D52-B9A9-C9B0B734BA86}" type="presOf" srcId="{90322AC4-CC11-4EB1-95DE-354F506E1F62}" destId="{F1A575A7-3334-476E-BBDB-A18E79480A0A}" srcOrd="1" destOrd="0" presId="urn:microsoft.com/office/officeart/2005/8/layout/list1"/>
    <dgm:cxn modelId="{45361C0A-BA67-492D-8406-E83144FC0C04}" type="presOf" srcId="{2AF86D20-0DC8-43B9-B07A-C48478C6ACD3}" destId="{6F44BD81-89DD-4A9A-83EF-16C8E19C4447}" srcOrd="1" destOrd="0" presId="urn:microsoft.com/office/officeart/2005/8/layout/list1"/>
    <dgm:cxn modelId="{D84A380C-20C9-40E9-9BDE-455E7E02DC17}" type="presOf" srcId="{224E01C0-7EA8-41FF-8F2D-7EA890EF554F}" destId="{48EF2F2F-2BDC-425C-905F-29CD3BDCE372}" srcOrd="0" destOrd="0" presId="urn:microsoft.com/office/officeart/2005/8/layout/list1"/>
    <dgm:cxn modelId="{ACC1CF8D-A417-449C-A583-13745F78410D}" type="presOf" srcId="{90322AC4-CC11-4EB1-95DE-354F506E1F62}" destId="{BF07B2BB-C7EA-47F2-A354-1A487FD686E3}" srcOrd="0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C45089CA-BF08-4C0D-9DD5-24F23806A1B6}" type="presOf" srcId="{E0A2396F-DEEA-48EA-9198-620718418E52}" destId="{620E2454-A7D5-4B8F-B111-20E1D101DE6C}" srcOrd="1" destOrd="0" presId="urn:microsoft.com/office/officeart/2005/8/layout/list1"/>
    <dgm:cxn modelId="{035142D2-75CA-475A-ABC8-468A3BB86291}" type="presOf" srcId="{1089ED77-1CCF-4F07-93EF-3E088C45F1A1}" destId="{C07038F8-E79F-4B31-97C1-099D22481560}" srcOrd="1" destOrd="0" presId="urn:microsoft.com/office/officeart/2005/8/layout/list1"/>
    <dgm:cxn modelId="{3C43C934-F685-4AD6-8608-68FF11C2FDCA}" type="presParOf" srcId="{3379B229-CE71-4A86-AE3B-F695E816C165}" destId="{B5E556D3-8D4C-4AE5-80BB-C88670195F5F}" srcOrd="0" destOrd="0" presId="urn:microsoft.com/office/officeart/2005/8/layout/list1"/>
    <dgm:cxn modelId="{2BE55519-A4E9-4145-8157-740C7EBE0670}" type="presParOf" srcId="{B5E556D3-8D4C-4AE5-80BB-C88670195F5F}" destId="{D9259D65-6DFF-4118-8EE6-8E54158988F4}" srcOrd="0" destOrd="0" presId="urn:microsoft.com/office/officeart/2005/8/layout/list1"/>
    <dgm:cxn modelId="{96A9AB8B-1259-4775-8AEE-C2868A9D649F}" type="presParOf" srcId="{B5E556D3-8D4C-4AE5-80BB-C88670195F5F}" destId="{C07038F8-E79F-4B31-97C1-099D22481560}" srcOrd="1" destOrd="0" presId="urn:microsoft.com/office/officeart/2005/8/layout/list1"/>
    <dgm:cxn modelId="{C3AC8082-F379-4493-AA1B-D446E9B06F06}" type="presParOf" srcId="{3379B229-CE71-4A86-AE3B-F695E816C165}" destId="{AF38F8B6-8E79-4A62-A8D0-1AA8E789A38B}" srcOrd="1" destOrd="0" presId="urn:microsoft.com/office/officeart/2005/8/layout/list1"/>
    <dgm:cxn modelId="{05122A0F-4412-41C4-B260-C8F1C7C92536}" type="presParOf" srcId="{3379B229-CE71-4A86-AE3B-F695E816C165}" destId="{0821E09F-27DA-4CBC-9C7D-A2F68F5D1A42}" srcOrd="2" destOrd="0" presId="urn:microsoft.com/office/officeart/2005/8/layout/list1"/>
    <dgm:cxn modelId="{4B25F669-8789-4EBA-B20B-25F5D962F79F}" type="presParOf" srcId="{3379B229-CE71-4A86-AE3B-F695E816C165}" destId="{2C0D8A99-E1C1-481F-BCE5-1DBEED1411BA}" srcOrd="3" destOrd="0" presId="urn:microsoft.com/office/officeart/2005/8/layout/list1"/>
    <dgm:cxn modelId="{B620FE61-63C4-4809-BFAB-27205EA0C4E1}" type="presParOf" srcId="{3379B229-CE71-4A86-AE3B-F695E816C165}" destId="{DA70EA9F-65A5-4062-B538-4E2B5DC522DD}" srcOrd="4" destOrd="0" presId="urn:microsoft.com/office/officeart/2005/8/layout/list1"/>
    <dgm:cxn modelId="{CADEFD94-478E-4280-819B-424484A147B8}" type="presParOf" srcId="{DA70EA9F-65A5-4062-B538-4E2B5DC522DD}" destId="{BF07B2BB-C7EA-47F2-A354-1A487FD686E3}" srcOrd="0" destOrd="0" presId="urn:microsoft.com/office/officeart/2005/8/layout/list1"/>
    <dgm:cxn modelId="{51C79642-8309-4FD2-8AD1-D83F89C883CD}" type="presParOf" srcId="{DA70EA9F-65A5-4062-B538-4E2B5DC522DD}" destId="{F1A575A7-3334-476E-BBDB-A18E79480A0A}" srcOrd="1" destOrd="0" presId="urn:microsoft.com/office/officeart/2005/8/layout/list1"/>
    <dgm:cxn modelId="{A934A6CB-E84E-4F33-AA95-F6C2A57C4564}" type="presParOf" srcId="{3379B229-CE71-4A86-AE3B-F695E816C165}" destId="{C013EC91-2F0C-4A53-90AE-E4175DD8CDEE}" srcOrd="5" destOrd="0" presId="urn:microsoft.com/office/officeart/2005/8/layout/list1"/>
    <dgm:cxn modelId="{E49CFD10-A945-4CA1-9640-8AC71AAB48C4}" type="presParOf" srcId="{3379B229-CE71-4A86-AE3B-F695E816C165}" destId="{842A243B-FF44-438A-A4CB-795D7185916F}" srcOrd="6" destOrd="0" presId="urn:microsoft.com/office/officeart/2005/8/layout/list1"/>
    <dgm:cxn modelId="{A4C66C91-3CB5-463F-9976-F3B8C02A0F1A}" type="presParOf" srcId="{3379B229-CE71-4A86-AE3B-F695E816C165}" destId="{E1F3E635-4C9F-4076-8990-BCE51CFD8C7F}" srcOrd="7" destOrd="0" presId="urn:microsoft.com/office/officeart/2005/8/layout/list1"/>
    <dgm:cxn modelId="{23F1FA1C-CBC4-4EFF-BE88-A7503D1FF71E}" type="presParOf" srcId="{3379B229-CE71-4A86-AE3B-F695E816C165}" destId="{0C7A5665-684E-4020-BA8E-77CE60F5E04C}" srcOrd="8" destOrd="0" presId="urn:microsoft.com/office/officeart/2005/8/layout/list1"/>
    <dgm:cxn modelId="{D6825113-7150-40B6-9550-3AA0631C0822}" type="presParOf" srcId="{0C7A5665-684E-4020-BA8E-77CE60F5E04C}" destId="{036D2B79-87E5-40F8-A884-DA4F82F0F076}" srcOrd="0" destOrd="0" presId="urn:microsoft.com/office/officeart/2005/8/layout/list1"/>
    <dgm:cxn modelId="{AF4D91FE-8CE1-4E8B-84F6-FB63080D25FD}" type="presParOf" srcId="{0C7A5665-684E-4020-BA8E-77CE60F5E04C}" destId="{620E2454-A7D5-4B8F-B111-20E1D101DE6C}" srcOrd="1" destOrd="0" presId="urn:microsoft.com/office/officeart/2005/8/layout/list1"/>
    <dgm:cxn modelId="{377CDA2D-E602-4D0B-937F-BD2C303823E8}" type="presParOf" srcId="{3379B229-CE71-4A86-AE3B-F695E816C165}" destId="{BEC96B45-7E33-4AD5-9AA0-B6407324D4F0}" srcOrd="9" destOrd="0" presId="urn:microsoft.com/office/officeart/2005/8/layout/list1"/>
    <dgm:cxn modelId="{0EF5798E-12FD-456F-B5B7-B98D93F99B44}" type="presParOf" srcId="{3379B229-CE71-4A86-AE3B-F695E816C165}" destId="{7C81AF52-D7AF-4C04-87C8-0D14AF3EEEFE}" srcOrd="10" destOrd="0" presId="urn:microsoft.com/office/officeart/2005/8/layout/list1"/>
    <dgm:cxn modelId="{23C8AEF7-3164-49D9-942A-D61087AAAEA3}" type="presParOf" srcId="{3379B229-CE71-4A86-AE3B-F695E816C165}" destId="{9145DDE4-21CF-4ECB-AB3F-42573A29F4AC}" srcOrd="11" destOrd="0" presId="urn:microsoft.com/office/officeart/2005/8/layout/list1"/>
    <dgm:cxn modelId="{C5C7C261-7FF4-4E0D-B197-A2CA3407F5C8}" type="presParOf" srcId="{3379B229-CE71-4A86-AE3B-F695E816C165}" destId="{4186E56F-42DA-4E66-9304-87D0CC311F17}" srcOrd="12" destOrd="0" presId="urn:microsoft.com/office/officeart/2005/8/layout/list1"/>
    <dgm:cxn modelId="{A5E1B76C-79F4-49F1-8842-19883F8AF2D9}" type="presParOf" srcId="{4186E56F-42DA-4E66-9304-87D0CC311F17}" destId="{B7AC8B6D-E163-42DF-BE39-59861B1B3A0F}" srcOrd="0" destOrd="0" presId="urn:microsoft.com/office/officeart/2005/8/layout/list1"/>
    <dgm:cxn modelId="{679C6F61-9216-4635-B165-DE367035B2EC}" type="presParOf" srcId="{4186E56F-42DA-4E66-9304-87D0CC311F17}" destId="{6F44BD81-89DD-4A9A-83EF-16C8E19C4447}" srcOrd="1" destOrd="0" presId="urn:microsoft.com/office/officeart/2005/8/layout/list1"/>
    <dgm:cxn modelId="{84AD124D-9BBB-4CDF-8E43-3ACAE0DBCE19}" type="presParOf" srcId="{3379B229-CE71-4A86-AE3B-F695E816C165}" destId="{F22B8514-662E-4F3E-AA64-012021BED71B}" srcOrd="13" destOrd="0" presId="urn:microsoft.com/office/officeart/2005/8/layout/list1"/>
    <dgm:cxn modelId="{F9A24B2C-76BF-4C23-8CF4-B726C6A39640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ru-RU" sz="1600" b="1" dirty="0"/>
            <a:t>конкурентоспособная, прагматичная, сильная, творческая, патриотичная и </a:t>
          </a:r>
          <a:r>
            <a:rPr lang="ru-RU" sz="1600" b="1" dirty="0" err="1"/>
            <a:t>проактивная</a:t>
          </a:r>
          <a:r>
            <a:rPr lang="ru-RU" sz="1600" b="1" dirty="0"/>
            <a:t> личность единой нации, фундаментом успешного будущего которой являются воспитание и культ знаний;</a:t>
          </a:r>
          <a:endParaRPr lang="ru-RU" sz="16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 custLinFactNeighborX="27084" custLinFactNeighborY="-2142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660" custLinFactNeighborY="-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5F9F5C-B4F6-4627-B192-8EAEF8D4E579}" type="presOf" srcId="{716B4A4D-39F3-468C-809E-9CD6DFD8AB89}" destId="{572D4046-0235-4C1F-A419-407C69CD7677}" srcOrd="0" destOrd="0" presId="urn:microsoft.com/office/officeart/2005/8/layout/lProcess3"/>
    <dgm:cxn modelId="{350031C5-8F73-4D5E-98F7-851C72D4FB9E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21E30A81-28C3-47D2-8FE0-324DAB36F0BB}" type="presOf" srcId="{14D67585-51F4-4702-AD3D-A18D99229209}" destId="{BA7D0DEF-DA19-480A-8588-58E4DDEBDBC5}" srcOrd="0" destOrd="0" presId="urn:microsoft.com/office/officeart/2005/8/layout/lProcess3"/>
    <dgm:cxn modelId="{4460952D-F8EC-4C47-8297-4494DDD3E5F9}" type="presParOf" srcId="{BA7D0DEF-DA19-480A-8588-58E4DDEBDBC5}" destId="{820143A4-49BB-4FE6-B61E-AD5B94CCDBB8}" srcOrd="0" destOrd="0" presId="urn:microsoft.com/office/officeart/2005/8/layout/lProcess3"/>
    <dgm:cxn modelId="{1D0A824E-4DFC-44D3-B669-7DC46E8BCEF1}" type="presParOf" srcId="{820143A4-49BB-4FE6-B61E-AD5B94CCDBB8}" destId="{572D4046-0235-4C1F-A419-407C69CD7677}" srcOrd="0" destOrd="0" presId="urn:microsoft.com/office/officeart/2005/8/layout/lProcess3"/>
    <dgm:cxn modelId="{5394AD65-3322-4841-99C0-CA1F3B670E3A}" type="presParOf" srcId="{820143A4-49BB-4FE6-B61E-AD5B94CCDBB8}" destId="{377FE4AA-B707-4449-BB87-3E16A8406123}" srcOrd="1" destOrd="0" presId="urn:microsoft.com/office/officeart/2005/8/layout/lProcess3"/>
    <dgm:cxn modelId="{09505B81-B3A7-4617-BB9E-14FCC4B7CC15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900" b="1" dirty="0"/>
            <a:t>Азаматтық бастамалар картасы</a:t>
          </a:r>
          <a:endParaRPr lang="ru-RU" sz="19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err="1"/>
            <a:t>Жомарт</a:t>
          </a:r>
          <a:r>
            <a:rPr lang="ru-RU" sz="1700" b="1" dirty="0"/>
            <a:t> </a:t>
          </a:r>
          <a:r>
            <a:rPr lang="kk-KZ" sz="1700" b="1" dirty="0"/>
            <a:t>жүрек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err="1"/>
            <a:t>Азаматтық</a:t>
          </a:r>
          <a:r>
            <a:rPr lang="ru-RU" sz="1700" b="1" dirty="0"/>
            <a:t> </a:t>
          </a:r>
          <a:r>
            <a:rPr lang="ru-RU" sz="1700" b="1" dirty="0" err="1"/>
            <a:t>бақылау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kk-KZ" dirty="0">
              <a:solidFill>
                <a:schemeClr val="accent1">
                  <a:lumMod val="50000"/>
                </a:schemeClr>
              </a:solidFill>
            </a:rPr>
            <a:t>выявление и стимулирование гражданских инициатив, актуальных потребностей определенных регионов, инициирование социальных, общественно-полезных проектовпривлечение представителей бизнес-структур, НПО и волонтеров на реализацию и поддержку социальных проектов.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50000"/>
                </a:schemeClr>
              </a:solidFill>
            </a:rPr>
            <a:t>оперативное решение наиболее острых социально-значимых вопросов, а также создание механизма оценки гражданами эффективности деятельности государственных органов</a:t>
          </a:r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kk-KZ" dirty="0">
              <a:solidFill>
                <a:schemeClr val="accent1">
                  <a:lumMod val="50000"/>
                </a:schemeClr>
              </a:solidFill>
            </a:rPr>
            <a:t>стимулирование, поощрение и мотивацию  населения, представителей бизнес-структур, НПО  и волонтеров к участию в развитии малой родины.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3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3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620AB964-276C-45BF-88D2-DA732650BCDB}" type="presOf" srcId="{99B3FD6A-5423-49A4-89EA-4419AA010943}" destId="{3379B229-CE71-4A86-AE3B-F695E816C165}" srcOrd="0" destOrd="0" presId="urn:microsoft.com/office/officeart/2005/8/layout/list1"/>
    <dgm:cxn modelId="{BFEFA89E-2704-48B1-9BCA-9334F16E40CD}" type="presOf" srcId="{B338FDC9-214A-4BD3-AD27-B9B0EFF2A682}" destId="{0821E09F-27DA-4CBC-9C7D-A2F68F5D1A42}" srcOrd="0" destOrd="0" presId="urn:microsoft.com/office/officeart/2005/8/layout/list1"/>
    <dgm:cxn modelId="{6937B220-A99D-41B5-B425-3C78A0414C60}" type="presOf" srcId="{A4705A65-5E63-4F9E-B952-CF7AA12F0436}" destId="{842A243B-FF44-438A-A4CB-795D7185916F}" srcOrd="0" destOrd="0" presId="urn:microsoft.com/office/officeart/2005/8/layout/list1"/>
    <dgm:cxn modelId="{D2DA16B5-A3D2-48A4-9CEC-3D964470C5E0}" type="presOf" srcId="{90322AC4-CC11-4EB1-95DE-354F506E1F62}" destId="{BF07B2BB-C7EA-47F2-A354-1A487FD686E3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F9D5F061-C8DC-4585-805D-4B27A4ECA2C5}" type="presOf" srcId="{1089ED77-1CCF-4F07-93EF-3E088C45F1A1}" destId="{D9259D65-6DFF-4118-8EE6-8E54158988F4}" srcOrd="0" destOrd="0" presId="urn:microsoft.com/office/officeart/2005/8/layout/list1"/>
    <dgm:cxn modelId="{9B88409C-08D9-45AA-9638-FEDE3037395E}" type="presOf" srcId="{0F8D878A-B202-4BD5-A496-29F042E35D0F}" destId="{7C81AF52-D7AF-4C04-87C8-0D14AF3EEEFE}" srcOrd="0" destOrd="0" presId="urn:microsoft.com/office/officeart/2005/8/layout/list1"/>
    <dgm:cxn modelId="{0175F8DD-1BA7-4AAB-8885-F39C795FF3B7}" type="presOf" srcId="{1089ED77-1CCF-4F07-93EF-3E088C45F1A1}" destId="{C07038F8-E79F-4B31-97C1-099D22481560}" srcOrd="1" destOrd="0" presId="urn:microsoft.com/office/officeart/2005/8/layout/list1"/>
    <dgm:cxn modelId="{23C29C72-801E-49FA-8F97-2EB05046F9A6}" type="presOf" srcId="{E0A2396F-DEEA-48EA-9198-620718418E52}" destId="{036D2B79-87E5-40F8-A884-DA4F82F0F076}" srcOrd="0" destOrd="0" presId="urn:microsoft.com/office/officeart/2005/8/layout/list1"/>
    <dgm:cxn modelId="{11510AFB-ED94-44DF-BA60-E3FC8361EC35}" type="presOf" srcId="{90322AC4-CC11-4EB1-95DE-354F506E1F62}" destId="{F1A575A7-3334-476E-BBDB-A18E79480A0A}" srcOrd="1" destOrd="0" presId="urn:microsoft.com/office/officeart/2005/8/layout/list1"/>
    <dgm:cxn modelId="{FC9838A8-432F-450E-AF78-1A2D3E646A85}" type="presOf" srcId="{E0A2396F-DEEA-48EA-9198-620718418E52}" destId="{620E2454-A7D5-4B8F-B111-20E1D101DE6C}" srcOrd="1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FFBE54BF-147D-43D8-82DD-51E3B53C6644}" type="presParOf" srcId="{3379B229-CE71-4A86-AE3B-F695E816C165}" destId="{B5E556D3-8D4C-4AE5-80BB-C88670195F5F}" srcOrd="0" destOrd="0" presId="urn:microsoft.com/office/officeart/2005/8/layout/list1"/>
    <dgm:cxn modelId="{D850743F-E770-485D-A623-7901242D8AE2}" type="presParOf" srcId="{B5E556D3-8D4C-4AE5-80BB-C88670195F5F}" destId="{D9259D65-6DFF-4118-8EE6-8E54158988F4}" srcOrd="0" destOrd="0" presId="urn:microsoft.com/office/officeart/2005/8/layout/list1"/>
    <dgm:cxn modelId="{31250B5F-BF6F-4490-97B0-22AEE37E78C7}" type="presParOf" srcId="{B5E556D3-8D4C-4AE5-80BB-C88670195F5F}" destId="{C07038F8-E79F-4B31-97C1-099D22481560}" srcOrd="1" destOrd="0" presId="urn:microsoft.com/office/officeart/2005/8/layout/list1"/>
    <dgm:cxn modelId="{4E60E2FA-1317-474A-90CF-056A36A75DFC}" type="presParOf" srcId="{3379B229-CE71-4A86-AE3B-F695E816C165}" destId="{AF38F8B6-8E79-4A62-A8D0-1AA8E789A38B}" srcOrd="1" destOrd="0" presId="urn:microsoft.com/office/officeart/2005/8/layout/list1"/>
    <dgm:cxn modelId="{3C18050C-0671-44F6-B8BB-EDF942A4CD6C}" type="presParOf" srcId="{3379B229-CE71-4A86-AE3B-F695E816C165}" destId="{0821E09F-27DA-4CBC-9C7D-A2F68F5D1A42}" srcOrd="2" destOrd="0" presId="urn:microsoft.com/office/officeart/2005/8/layout/list1"/>
    <dgm:cxn modelId="{0A159143-D89E-4BEC-BB3A-263CEE45252D}" type="presParOf" srcId="{3379B229-CE71-4A86-AE3B-F695E816C165}" destId="{2C0D8A99-E1C1-481F-BCE5-1DBEED1411BA}" srcOrd="3" destOrd="0" presId="urn:microsoft.com/office/officeart/2005/8/layout/list1"/>
    <dgm:cxn modelId="{CCD0DE7C-8294-4380-8AE3-1CB79C17D9F6}" type="presParOf" srcId="{3379B229-CE71-4A86-AE3B-F695E816C165}" destId="{DA70EA9F-65A5-4062-B538-4E2B5DC522DD}" srcOrd="4" destOrd="0" presId="urn:microsoft.com/office/officeart/2005/8/layout/list1"/>
    <dgm:cxn modelId="{2B150C67-F7F2-4343-B00A-B1DA8DA4F628}" type="presParOf" srcId="{DA70EA9F-65A5-4062-B538-4E2B5DC522DD}" destId="{BF07B2BB-C7EA-47F2-A354-1A487FD686E3}" srcOrd="0" destOrd="0" presId="urn:microsoft.com/office/officeart/2005/8/layout/list1"/>
    <dgm:cxn modelId="{98751901-83F9-4D78-86D9-2039E5217586}" type="presParOf" srcId="{DA70EA9F-65A5-4062-B538-4E2B5DC522DD}" destId="{F1A575A7-3334-476E-BBDB-A18E79480A0A}" srcOrd="1" destOrd="0" presId="urn:microsoft.com/office/officeart/2005/8/layout/list1"/>
    <dgm:cxn modelId="{B31167B7-B3DC-46A5-86D2-F35D40511C2E}" type="presParOf" srcId="{3379B229-CE71-4A86-AE3B-F695E816C165}" destId="{C013EC91-2F0C-4A53-90AE-E4175DD8CDEE}" srcOrd="5" destOrd="0" presId="urn:microsoft.com/office/officeart/2005/8/layout/list1"/>
    <dgm:cxn modelId="{A4814920-7EB6-4530-A95E-5BA8DBBBBD96}" type="presParOf" srcId="{3379B229-CE71-4A86-AE3B-F695E816C165}" destId="{842A243B-FF44-438A-A4CB-795D7185916F}" srcOrd="6" destOrd="0" presId="urn:microsoft.com/office/officeart/2005/8/layout/list1"/>
    <dgm:cxn modelId="{9B722FED-15B5-461E-8B01-BA640389A3F8}" type="presParOf" srcId="{3379B229-CE71-4A86-AE3B-F695E816C165}" destId="{E1F3E635-4C9F-4076-8990-BCE51CFD8C7F}" srcOrd="7" destOrd="0" presId="urn:microsoft.com/office/officeart/2005/8/layout/list1"/>
    <dgm:cxn modelId="{CB05AA9F-FF43-411C-AFEB-1D8884E0E5D5}" type="presParOf" srcId="{3379B229-CE71-4A86-AE3B-F695E816C165}" destId="{0C7A5665-684E-4020-BA8E-77CE60F5E04C}" srcOrd="8" destOrd="0" presId="urn:microsoft.com/office/officeart/2005/8/layout/list1"/>
    <dgm:cxn modelId="{9E9144E8-582E-4AB9-9173-AEB71C5A596F}" type="presParOf" srcId="{0C7A5665-684E-4020-BA8E-77CE60F5E04C}" destId="{036D2B79-87E5-40F8-A884-DA4F82F0F076}" srcOrd="0" destOrd="0" presId="urn:microsoft.com/office/officeart/2005/8/layout/list1"/>
    <dgm:cxn modelId="{11D5CE0A-D688-405D-98C5-36826455F2F2}" type="presParOf" srcId="{0C7A5665-684E-4020-BA8E-77CE60F5E04C}" destId="{620E2454-A7D5-4B8F-B111-20E1D101DE6C}" srcOrd="1" destOrd="0" presId="urn:microsoft.com/office/officeart/2005/8/layout/list1"/>
    <dgm:cxn modelId="{C20889A1-E113-451A-BB17-BB79203C127D}" type="presParOf" srcId="{3379B229-CE71-4A86-AE3B-F695E816C165}" destId="{BEC96B45-7E33-4AD5-9AA0-B6407324D4F0}" srcOrd="9" destOrd="0" presId="urn:microsoft.com/office/officeart/2005/8/layout/list1"/>
    <dgm:cxn modelId="{954939F0-B28D-4B46-A111-A149DD6FFB69}" type="presParOf" srcId="{3379B229-CE71-4A86-AE3B-F695E816C165}" destId="{7C81AF52-D7AF-4C04-87C8-0D14AF3EEEFE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600" b="1" dirty="0">
              <a:solidFill>
                <a:schemeClr val="accent1">
                  <a:lumMod val="50000"/>
                </a:schemeClr>
              </a:solidFill>
            </a:rPr>
            <a:t>ф</a:t>
          </a:r>
          <a:r>
            <a:rPr lang="ru-RU" sz="1600" b="1" dirty="0" err="1">
              <a:solidFill>
                <a:schemeClr val="accent1">
                  <a:lumMod val="50000"/>
                </a:schemeClr>
              </a:solidFill>
            </a:rPr>
            <a:t>ормирование</a:t>
          </a:r>
          <a:r>
            <a:rPr lang="ru-RU" sz="1600" b="1" dirty="0">
              <a:solidFill>
                <a:schemeClr val="accent1">
                  <a:lumMod val="50000"/>
                </a:schemeClr>
              </a:solidFill>
            </a:rPr>
            <a:t> у населения чувства ответственности за судьбу родного </a:t>
          </a:r>
          <a:r>
            <a:rPr lang="kk-KZ" sz="1600" b="1" dirty="0">
              <a:solidFill>
                <a:schemeClr val="accent1">
                  <a:lumMod val="50000"/>
                </a:schemeClr>
              </a:solidFill>
            </a:rPr>
            <a:t>края, </a:t>
          </a:r>
          <a:r>
            <a:rPr lang="ru-RU" sz="1600" b="1" dirty="0">
              <a:solidFill>
                <a:schemeClr val="accent1">
                  <a:lumMod val="50000"/>
                </a:schemeClr>
              </a:solidFill>
            </a:rPr>
            <a:t>страны </a:t>
          </a:r>
          <a:r>
            <a:rPr lang="kk-KZ" sz="1600" b="1" dirty="0">
              <a:solidFill>
                <a:schemeClr val="accent1">
                  <a:lumMod val="50000"/>
                </a:schemeClr>
              </a:solidFill>
            </a:rPr>
            <a:t>путем </a:t>
          </a:r>
          <a:r>
            <a:rPr lang="ru-RU" sz="1600" b="1" dirty="0" err="1">
              <a:solidFill>
                <a:schemeClr val="accent1">
                  <a:lumMod val="50000"/>
                </a:schemeClr>
              </a:solidFill>
            </a:rPr>
            <a:t>стимулировани</a:t>
          </a:r>
          <a:r>
            <a:rPr lang="kk-KZ" sz="1600" b="1" dirty="0">
              <a:solidFill>
                <a:schemeClr val="accent1">
                  <a:lumMod val="50000"/>
                </a:schemeClr>
              </a:solidFill>
            </a:rPr>
            <a:t>я </a:t>
          </a:r>
          <a:r>
            <a:rPr lang="ru-RU" sz="1600" b="1" dirty="0">
              <a:solidFill>
                <a:schemeClr val="accent1">
                  <a:lumMod val="50000"/>
                </a:schemeClr>
              </a:solidFill>
            </a:rPr>
            <a:t>граждан к активной со</a:t>
          </a:r>
          <a:r>
            <a:rPr lang="kk-KZ" sz="1600" b="1" dirty="0">
              <a:solidFill>
                <a:schemeClr val="accent1">
                  <a:lumMod val="50000"/>
                </a:schemeClr>
              </a:solidFill>
            </a:rPr>
            <a:t>циальной</a:t>
          </a:r>
          <a:r>
            <a:rPr lang="ru-RU" sz="1600" b="1" dirty="0">
              <a:solidFill>
                <a:schemeClr val="accent1">
                  <a:lumMod val="50000"/>
                </a:schemeClr>
              </a:solidFill>
            </a:rPr>
            <a:t>, благотворительной и волонтерской деятельности, направленной на решение актуальных </a:t>
          </a:r>
          <a:r>
            <a:rPr lang="kk-KZ" sz="1600" b="1" dirty="0">
              <a:solidFill>
                <a:schemeClr val="accent1">
                  <a:lumMod val="50000"/>
                </a:schemeClr>
              </a:solidFill>
            </a:rPr>
            <a:t>вопросов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659" custLinFactNeighborY="2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D048C-CE2D-43A2-89A4-66BD0DD3E132}" type="presOf" srcId="{716B4A4D-39F3-468C-809E-9CD6DFD8AB89}" destId="{572D4046-0235-4C1F-A419-407C69CD7677}" srcOrd="0" destOrd="0" presId="urn:microsoft.com/office/officeart/2005/8/layout/lProcess3"/>
    <dgm:cxn modelId="{2A39F87B-522E-4362-ACD9-3A83033865A4}" type="presOf" srcId="{14D67585-51F4-4702-AD3D-A18D99229209}" destId="{BA7D0DEF-DA19-480A-8588-58E4DDEBDBC5}" srcOrd="0" destOrd="0" presId="urn:microsoft.com/office/officeart/2005/8/layout/lProcess3"/>
    <dgm:cxn modelId="{A9BE71B7-F808-4743-B5C5-3B04BA30CAAF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91834649-53D8-4A05-8F72-A3E4237273F4}" type="presParOf" srcId="{BA7D0DEF-DA19-480A-8588-58E4DDEBDBC5}" destId="{820143A4-49BB-4FE6-B61E-AD5B94CCDBB8}" srcOrd="0" destOrd="0" presId="urn:microsoft.com/office/officeart/2005/8/layout/lProcess3"/>
    <dgm:cxn modelId="{C9408E8B-ECC8-4FC3-9C6D-12D842BAC6DC}" type="presParOf" srcId="{820143A4-49BB-4FE6-B61E-AD5B94CCDBB8}" destId="{572D4046-0235-4C1F-A419-407C69CD7677}" srcOrd="0" destOrd="0" presId="urn:microsoft.com/office/officeart/2005/8/layout/lProcess3"/>
    <dgm:cxn modelId="{4FE46C5C-63BC-4B6B-9231-E8204A3BA412}" type="presParOf" srcId="{820143A4-49BB-4FE6-B61E-AD5B94CCDBB8}" destId="{377FE4AA-B707-4449-BB87-3E16A8406123}" srcOrd="1" destOrd="0" presId="urn:microsoft.com/office/officeart/2005/8/layout/lProcess3"/>
    <dgm:cxn modelId="{242C3260-02D4-472C-B397-22F1F7C5E91C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600" b="1" dirty="0">
              <a:solidFill>
                <a:schemeClr val="tx2"/>
              </a:solidFill>
            </a:rPr>
            <a:t>информирование населения о ходе реализации Программы</a:t>
          </a:r>
          <a:r>
            <a:rPr lang="ru-RU" sz="1600" b="1" dirty="0">
              <a:solidFill>
                <a:schemeClr val="tx2"/>
              </a:solidFill>
            </a:rPr>
            <a:t>, создание информационной инфраструктуры для участия граждан в общественном мониторинге реализуемых проектов </a:t>
          </a:r>
          <a:endParaRPr lang="ru-RU" sz="1600" b="1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92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10BEA9-1641-4198-9107-F6955E850D44}" type="presOf" srcId="{716B4A4D-39F3-468C-809E-9CD6DFD8AB89}" destId="{572D4046-0235-4C1F-A419-407C69CD7677}" srcOrd="0" destOrd="0" presId="urn:microsoft.com/office/officeart/2005/8/layout/lProcess3"/>
    <dgm:cxn modelId="{B7A88189-B114-4213-B9C8-7FE571683B47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43E6C593-8A28-435A-85AA-D9E543188011}" type="presOf" srcId="{14D67585-51F4-4702-AD3D-A18D99229209}" destId="{BA7D0DEF-DA19-480A-8588-58E4DDEBDBC5}" srcOrd="0" destOrd="0" presId="urn:microsoft.com/office/officeart/2005/8/layout/lProcess3"/>
    <dgm:cxn modelId="{B04648BE-41D8-4CDF-A075-C000380A6B07}" type="presParOf" srcId="{BA7D0DEF-DA19-480A-8588-58E4DDEBDBC5}" destId="{820143A4-49BB-4FE6-B61E-AD5B94CCDBB8}" srcOrd="0" destOrd="0" presId="urn:microsoft.com/office/officeart/2005/8/layout/lProcess3"/>
    <dgm:cxn modelId="{902F9F3B-66F4-4C0D-9C50-F51DD8182566}" type="presParOf" srcId="{820143A4-49BB-4FE6-B61E-AD5B94CCDBB8}" destId="{572D4046-0235-4C1F-A419-407C69CD7677}" srcOrd="0" destOrd="0" presId="urn:microsoft.com/office/officeart/2005/8/layout/lProcess3"/>
    <dgm:cxn modelId="{8122C189-2125-4599-8108-BA2BF02653B1}" type="presParOf" srcId="{820143A4-49BB-4FE6-B61E-AD5B94CCDBB8}" destId="{377FE4AA-B707-4449-BB87-3E16A8406123}" srcOrd="1" destOrd="0" presId="urn:microsoft.com/office/officeart/2005/8/layout/lProcess3"/>
    <dgm:cxn modelId="{46AE421E-41C1-40D0-A973-D4FF2E8AC1C6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88434-AAB3-41AB-BB1D-E1A41B7E2368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98B97-85BA-4E1E-AA22-398B2A2E1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5069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D7B4B-C4CB-4EED-9836-D494317F0317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4261D-6C0B-412B-BA03-768610AEA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908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otes Placeholder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153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-vector-the-trend-of-light-background-03-vector_015278_the_trend_of_light_background_03_vector.jpg"/>
          <p:cNvPicPr>
            <a:picLocks noChangeAspect="1"/>
          </p:cNvPicPr>
          <p:nvPr userDrawn="1"/>
        </p:nvPicPr>
        <p:blipFill>
          <a:blip r:embed="rId2" cstate="print"/>
          <a:srcRect b="26792"/>
          <a:stretch>
            <a:fillRect/>
          </a:stretch>
        </p:blipFill>
        <p:spPr>
          <a:xfrm>
            <a:off x="0" y="5106"/>
            <a:ext cx="9144000" cy="50131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0" descr="здание Академии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728" y="1149351"/>
            <a:ext cx="3389434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 rot="5400000">
            <a:off x="8241079" y="6200042"/>
            <a:ext cx="482600" cy="14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 userDrawn="1"/>
        </p:nvCxnSpPr>
        <p:spPr>
          <a:xfrm rot="10800000">
            <a:off x="0" y="5824539"/>
            <a:ext cx="8417169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37C0-4D1C-4A93-B6C9-DB01E400FB0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Data" Target="../diagrams/data3.xml"/><Relationship Id="rId7" Type="http://schemas.openxmlformats.org/officeDocument/2006/relationships/diagramData" Target="../diagrams/data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diagramColors" Target="../diagrams/colors4.xml"/><Relationship Id="rId4" Type="http://schemas.openxmlformats.org/officeDocument/2006/relationships/diagramLayout" Target="../diagrams/layout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Data" Target="../diagrams/data7.xml"/><Relationship Id="rId7" Type="http://schemas.openxmlformats.org/officeDocument/2006/relationships/diagramData" Target="../diagrams/data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diagramColors" Target="../diagrams/colors8.xml"/><Relationship Id="rId4" Type="http://schemas.openxmlformats.org/officeDocument/2006/relationships/diagramLayout" Target="../diagrams/layout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932040" y="2736304"/>
            <a:ext cx="4032448" cy="19888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2060"/>
                </a:solidFill>
              </a:rPr>
              <a:t>Программа 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«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Рухани 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3600" b="1" dirty="0">
                <a:solidFill>
                  <a:srgbClr val="002060"/>
                </a:solidFill>
              </a:rPr>
              <a:t>» 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en-US" sz="3600" b="1" dirty="0">
              <a:solidFill>
                <a:srgbClr val="002060"/>
              </a:solidFill>
            </a:endParaRPr>
          </a:p>
          <a:p>
            <a:endParaRPr lang="en-US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492919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БОЛАШАҚҚА БАҒДАР: РУХАНИ ЖАҢҒЫРУ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ВЗГЛЯД В БУДУЩЕЕ: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МОДЕРНИЗАЦИЯ ОБЩЕСТВЕННОГО СОЗНАНИЯ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6270799"/>
              </p:ext>
            </p:extLst>
          </p:nvPr>
        </p:nvGraphicFramePr>
        <p:xfrm>
          <a:off x="142844" y="500043"/>
          <a:ext cx="8856983" cy="6367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41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12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СПЕЦПРОЕКТЫ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Тәрбие және білім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ru-RU" sz="1400" dirty="0" err="1">
                          <a:effectLst/>
                        </a:rPr>
                        <a:t>Атамекен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kk-KZ" sz="1400" dirty="0">
                          <a:effectLst/>
                        </a:rPr>
                        <a:t>Рухани қазына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Ақпарат толқыны</a:t>
                      </a:r>
                      <a:r>
                        <a:rPr lang="ru-RU" sz="1400" dirty="0">
                          <a:effectLst/>
                        </a:rPr>
                        <a:t>»</a:t>
                      </a: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3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ТУҒАН ЖЕР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Өлкетану;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Отаным-тағдырым;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Саналы Азамат.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Кітап-білім бұлағы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Жергілікті бастамалар картасы;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Жомарт жүрек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Региональная культура, традиции и ценности;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Внутренний и паломнический туризм.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21" marR="46121" marT="0" marB="0"/>
                </a:tc>
                <a:tc rowSpan="4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Информационное сопровождение программы «Рухани жанғыру».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21" marR="46121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97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САКРАЛЬНАЯ ГЕОГРАФИЯ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gridSpan="2"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научно-исследовательских работ и популяризацию богатой истории, культурных традиций и духовных ценностей Казахстана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21" marR="4612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Ұлттық құндылықтар – ел бірлігі;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Асыл ұрпақ;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Қасиетті Қазақстан.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595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КАЗАХСТАНСКАЯ КУЛЬТУРА В СОВРЕМЕННОМ МИРЕ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Мероприятия, направленные на развитие базовых понятий о сохранении и популяризации национальных традиции и обычаи, языка и музыки, литературы, тем самым – формированию национального духа.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Мәдени даму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97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100 НОВЫХ УЧЕБНИКОВ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Новое гуманитарное знание. 100 новых учебников на казахском языке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других Базовых проектов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21" marR="461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22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0"/>
                      </a:pPr>
                      <a:r>
                        <a:rPr lang="kk-KZ" sz="1200" dirty="0">
                          <a:effectLst/>
                        </a:rPr>
                        <a:t>НОВЫХ ЛИЦ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Найти и предоставить кандидатов из числа ученых исследователей, молодежной среды РК, достойных войти в список 100 новых лиц страны.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других Базовых проектов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других Базовых проектов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новых лиц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216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ПЕРЕВОД КАЗАХСКОГО ЯЗЫКА НА ЛАТИНСКУЮ ГРАФИКУ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Перевод казахского языка на латинскую графику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других Базовых проектов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262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других Базовых проектов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121" marR="46121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3927" y="11663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ПОДПРОГРАММЫ, СПЕЦПРОЕКТЫ И БАЗОВЫЕ ПРОЕКТЫ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999714034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70485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Патриотическая программа (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спецпроект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algn="ctr"/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«Туған жер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» 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      Программа 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Туған жер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» призвана соединить рациональное и эмоциональное отношение к Родине. Патриотизм, выраженный в любви к родной земле, ее культуре, обычаям и традициям выступает основой культурно-генетического кода. 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     Программа предполагает системный подход 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3 ключевым направлениям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lvl="0" algn="just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Первое 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краеведческая работа;</a:t>
            </a:r>
          </a:p>
          <a:p>
            <a:pPr lvl="0" algn="just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Второе 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инфраструктурная поддержка территорий с помощью успешных представителей и выходцев из сельских локаций (бизнесменов, чиновников, молодежи и т.д.);</a:t>
            </a:r>
          </a:p>
          <a:p>
            <a:pPr lvl="0" algn="just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Третье 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совместная работа местных властей, поиск оптимальных форм поддержки и механизмов спонсорской помощи. </a:t>
            </a:r>
          </a:p>
        </p:txBody>
      </p:sp>
    </p:spTree>
    <p:extLst>
      <p:ext uri="{BB962C8B-B14F-4D97-AF65-F5344CB8AC3E}">
        <p14:creationId xmlns="" xmlns:p14="http://schemas.microsoft.com/office/powerpoint/2010/main" val="2525070774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0" y="-306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1481016974"/>
              </p:ext>
            </p:extLst>
          </p:nvPr>
        </p:nvGraphicFramePr>
        <p:xfrm>
          <a:off x="100926" y="2468171"/>
          <a:ext cx="8964487" cy="432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2312759863"/>
              </p:ext>
            </p:extLst>
          </p:nvPr>
        </p:nvGraphicFramePr>
        <p:xfrm>
          <a:off x="142843" y="1500174"/>
          <a:ext cx="8947539" cy="93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23528" y="857232"/>
            <a:ext cx="8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Рухани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kk-KZ" sz="2800" b="1" dirty="0">
                <a:solidFill>
                  <a:srgbClr val="0070C0"/>
                </a:solidFill>
              </a:rPr>
              <a:t>жаңғыру. Спецпроект «Туған жер</a:t>
            </a:r>
            <a:r>
              <a:rPr lang="ru-RU" sz="2800" b="1" dirty="0">
                <a:solidFill>
                  <a:srgbClr val="0070C0"/>
                </a:solidFill>
              </a:rPr>
              <a:t>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5251550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3418619377"/>
              </p:ext>
            </p:extLst>
          </p:nvPr>
        </p:nvGraphicFramePr>
        <p:xfrm>
          <a:off x="107504" y="261753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1491947460"/>
              </p:ext>
            </p:extLst>
          </p:nvPr>
        </p:nvGraphicFramePr>
        <p:xfrm>
          <a:off x="53887" y="1816494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14678" y="857232"/>
            <a:ext cx="28725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РУХАНИ </a:t>
            </a:r>
            <a:r>
              <a:rPr lang="kk-KZ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ҚАЗЫНА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203644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468544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4202665853"/>
              </p:ext>
            </p:extLst>
          </p:nvPr>
        </p:nvGraphicFramePr>
        <p:xfrm>
          <a:off x="-108520" y="2132856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1646224226"/>
              </p:ext>
            </p:extLst>
          </p:nvPr>
        </p:nvGraphicFramePr>
        <p:xfrm>
          <a:off x="-108520" y="1147707"/>
          <a:ext cx="903649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55776" y="624487"/>
            <a:ext cx="46458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ТӘРБИЕ ЖӘНЕ БІЛІМ       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203644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27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1727791902"/>
              </p:ext>
            </p:extLst>
          </p:nvPr>
        </p:nvGraphicFramePr>
        <p:xfrm>
          <a:off x="107504" y="227687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690499987"/>
              </p:ext>
            </p:extLst>
          </p:nvPr>
        </p:nvGraphicFramePr>
        <p:xfrm>
          <a:off x="53752" y="1340768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500430" y="642918"/>
            <a:ext cx="30243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Атамекен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542857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05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3578994132"/>
              </p:ext>
            </p:extLst>
          </p:nvPr>
        </p:nvGraphicFramePr>
        <p:xfrm>
          <a:off x="107504" y="1340768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99792" y="692696"/>
            <a:ext cx="35605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АҚПАРАТ   ТОЛҚЫНЫ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7687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Информационное сопровождение Программы посредством: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 Республиканских и региональных телерадиоканалов;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Печатных СМИ;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Интернет-ресурсов и социальных сетей. </a:t>
            </a: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Ключевые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месседжи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для продвижения: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Любовь к родине – первое достоинство цивилизованного человека.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Родной край – основа всех наших начинаний. 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Любовь к родине начинается с любви к родному краю.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Дань и уважение к культуре и традициям народа – залог успешности нации.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Знание истории и традиции своего народа – основополагающая черта  истинного патриотизма.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Культурно-географический пояс святынь Казахстана – один из элементов каркаса национальной идентичности.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Особое отношение к родной земле, ее культуре и традициям – основа культурно-генетического кода нации.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Егілмеген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Елінен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айырылған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ер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089613"/>
      </p:ext>
    </p:extLst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790</Words>
  <Application>Microsoft Office PowerPoint</Application>
  <PresentationFormat>Экран (4:3)</PresentationFormat>
  <Paragraphs>118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Bakhytzhan.Ibrayev</dc:creator>
  <cp:lastModifiedBy>Админ</cp:lastModifiedBy>
  <cp:revision>302</cp:revision>
  <dcterms:created xsi:type="dcterms:W3CDTF">2017-01-31T04:13:23Z</dcterms:created>
  <dcterms:modified xsi:type="dcterms:W3CDTF">2017-08-27T11:05:25Z</dcterms:modified>
</cp:coreProperties>
</file>