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4229" y="806318"/>
            <a:ext cx="8090158" cy="3145479"/>
          </a:xfrm>
        </p:spPr>
        <p:txBody>
          <a:bodyPr/>
          <a:lstStyle/>
          <a:p>
            <a:pPr algn="ctr"/>
            <a:r>
              <a:rPr lang="ru-RU" b="1" dirty="0"/>
              <a:t>Летняя школа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</a:t>
            </a:r>
            <a:r>
              <a:rPr lang="ru-RU" b="1" dirty="0"/>
              <a:t>26 мая по 17 июня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15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C1C1C"/>
                </a:solidFill>
                <a:latin typeface="Marmelad"/>
              </a:rPr>
              <a:t>Летняя школа 1-8 ,10 классы</a:t>
            </a:r>
            <a:br>
              <a:rPr lang="ru-RU" b="1" dirty="0">
                <a:solidFill>
                  <a:srgbClr val="1C1C1C"/>
                </a:solidFill>
                <a:latin typeface="Marmelad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7869"/>
            <a:ext cx="8596668" cy="537508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PT Sans"/>
              </a:rPr>
              <a:t>Объявление 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>по организации работы Летней школы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Уважаемые родители учащихся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1-8,10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классов, с целью повышения качества обучения и восполнения пробелов в знаниях, допущенных в период ограничительных мер, с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26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мая по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17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июня включительно для всех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обучающихся будет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организована Летняя школа.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Режим работы Летней школы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Занятия будут проводиться с 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9.00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> 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- 1 смена и 13.00 – 2 смена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ежедневно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с понедельника по пятницу по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3-4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занятия в день. Продолжительность 1 занятия – 40 минут, перемены между занятиями – 5 минут. Питание в столовой не предусмотрено.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Расписание звонков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:</a:t>
            </a:r>
          </a:p>
          <a:p>
            <a:r>
              <a:rPr lang="kk-KZ" dirty="0" smtClean="0">
                <a:solidFill>
                  <a:srgbClr val="FF0000"/>
                </a:solidFill>
                <a:latin typeface="PT Sans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PT Sans"/>
              </a:rPr>
              <a:t>1  СМЕНА                                                            2 СМЕНА</a:t>
            </a:r>
            <a:endParaRPr lang="ru-RU" b="1" dirty="0">
              <a:solidFill>
                <a:srgbClr val="FF0000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1 занятие: 9.00 – 9.40                              1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занятие: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13.00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13.40  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2 занятие: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9.45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10.25                           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2 занятие: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13.45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14.25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3 занятие: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10.30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11.10                         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3 занятие: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14.30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15.10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4 занятие: 11.15 -11.55                         </a:t>
            </a:r>
            <a:r>
              <a:rPr lang="ru-RU" dirty="0">
                <a:solidFill>
                  <a:schemeClr val="tx1"/>
                </a:solidFill>
              </a:rPr>
              <a:t>4 занятие: </a:t>
            </a:r>
            <a:r>
              <a:rPr lang="ru-RU" dirty="0" smtClean="0">
                <a:solidFill>
                  <a:schemeClr val="tx1"/>
                </a:solidFill>
              </a:rPr>
              <a:t> 15.15 - 15.55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5 занятие: 12.00 – 12.40                         5 </a:t>
            </a:r>
            <a:r>
              <a:rPr lang="ru-RU" dirty="0">
                <a:solidFill>
                  <a:schemeClr val="tx1"/>
                </a:solidFill>
              </a:rPr>
              <a:t>занятие: </a:t>
            </a:r>
            <a:r>
              <a:rPr lang="ru-RU" dirty="0" smtClean="0">
                <a:solidFill>
                  <a:schemeClr val="tx1"/>
                </a:solidFill>
              </a:rPr>
              <a:t>16.00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16.40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Предметы, вынесенные на занятия Летней 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школы </a:t>
            </a:r>
            <a:br>
              <a:rPr lang="ru-RU" b="1" dirty="0" smtClean="0">
                <a:solidFill>
                  <a:schemeClr val="tx1"/>
                </a:solidFill>
                <a:latin typeface="PT Sans"/>
              </a:rPr>
            </a:br>
            <a:r>
              <a:rPr lang="ru-RU" b="1" dirty="0" smtClean="0">
                <a:solidFill>
                  <a:schemeClr val="tx1"/>
                </a:solidFill>
                <a:latin typeface="PT Sans"/>
              </a:rPr>
              <a:t> 1-4 классы: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/>
            </a:r>
            <a:br>
              <a:rPr lang="ru-RU" b="1" dirty="0">
                <a:solidFill>
                  <a:schemeClr val="tx1"/>
                </a:solidFill>
                <a:latin typeface="PT Sans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69489"/>
            <a:ext cx="8596668" cy="43318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PT Sans"/>
              </a:rPr>
              <a:t>1-4 классы :                                              1-4 </a:t>
            </a:r>
            <a:r>
              <a:rPr lang="ru-RU" b="1" dirty="0" err="1" smtClean="0">
                <a:solidFill>
                  <a:schemeClr val="tx1"/>
                </a:solidFill>
                <a:latin typeface="PT Sans"/>
              </a:rPr>
              <a:t>сыныптар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err="1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          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Орыс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т</a:t>
            </a:r>
            <a:r>
              <a:rPr lang="kk-KZ" dirty="0" smtClean="0">
                <a:solidFill>
                  <a:schemeClr val="tx1"/>
                </a:solidFill>
                <a:latin typeface="PT Sans"/>
              </a:rPr>
              <a:t>ілі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Русский язык и литература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Английский язык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Ағылшын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тілі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Математика       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Математика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Естествознание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Жаратылыстану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53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148" y="39491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Предметы, вынесенные на занятия Летней 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школы</a:t>
            </a:r>
            <a:br>
              <a:rPr lang="ru-RU" b="1" dirty="0" smtClean="0">
                <a:solidFill>
                  <a:schemeClr val="tx1"/>
                </a:solidFill>
                <a:latin typeface="PT Sans"/>
              </a:rPr>
            </a:br>
            <a:r>
              <a:rPr lang="ru-RU" b="1" dirty="0" smtClean="0">
                <a:solidFill>
                  <a:schemeClr val="tx1"/>
                </a:solidFill>
                <a:latin typeface="PT Sans"/>
              </a:rPr>
              <a:t>5-6 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>классы </a:t>
            </a:r>
            <a:r>
              <a:rPr lang="ru-RU" b="1" dirty="0" err="1">
                <a:solidFill>
                  <a:schemeClr val="tx1"/>
                </a:solidFill>
                <a:latin typeface="PT Sans"/>
              </a:rPr>
              <a:t>классы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>: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/>
            </a:r>
            <a:br>
              <a:rPr lang="ru-RU" dirty="0">
                <a:solidFill>
                  <a:schemeClr val="tx1"/>
                </a:solidFill>
                <a:latin typeface="PT Sans"/>
              </a:rPr>
            </a:br>
            <a:r>
              <a:rPr lang="ru-RU" dirty="0">
                <a:solidFill>
                  <a:srgbClr val="828282"/>
                </a:solidFill>
                <a:latin typeface="PT Sans"/>
              </a:rPr>
              <a:t/>
            </a:r>
            <a:br>
              <a:rPr lang="ru-RU" dirty="0">
                <a:solidFill>
                  <a:srgbClr val="828282"/>
                </a:solidFill>
                <a:latin typeface="PT San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9388"/>
            <a:ext cx="8596668" cy="4365265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1500" b="1" dirty="0" smtClean="0">
                <a:solidFill>
                  <a:schemeClr val="tx1"/>
                </a:solidFill>
                <a:latin typeface="PT Sans"/>
              </a:rPr>
              <a:t>5 классы  :                                                                   5 </a:t>
            </a:r>
            <a:r>
              <a:rPr lang="ru-RU" sz="1500" b="1" dirty="0" err="1" smtClean="0">
                <a:solidFill>
                  <a:schemeClr val="tx1"/>
                </a:solidFill>
                <a:latin typeface="PT Sans"/>
              </a:rPr>
              <a:t>сынып</a:t>
            </a:r>
            <a:r>
              <a:rPr lang="ru-RU" sz="1500" b="1" dirty="0" smtClean="0">
                <a:solidFill>
                  <a:schemeClr val="tx1"/>
                </a:solidFill>
                <a:latin typeface="PT Sans"/>
              </a:rPr>
              <a:t> :</a:t>
            </a:r>
          </a:p>
          <a:p>
            <a:pPr>
              <a:buClr>
                <a:srgbClr val="90C226"/>
              </a:buClr>
            </a:pPr>
            <a:r>
              <a:rPr lang="ru-RU" sz="1500" dirty="0" err="1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sz="1500" dirty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Орыс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Русский язык      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Английский язык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Ағылшын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Математика       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Математика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Естествознание 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Жаратылыстану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b="1" dirty="0">
                <a:solidFill>
                  <a:schemeClr val="tx1"/>
                </a:solidFill>
                <a:latin typeface="PT Sans"/>
              </a:rPr>
              <a:t>6 классы</a:t>
            </a:r>
            <a:r>
              <a:rPr lang="ru-RU" sz="1500" b="1" dirty="0" smtClean="0">
                <a:solidFill>
                  <a:schemeClr val="tx1"/>
                </a:solidFill>
                <a:latin typeface="PT Sans"/>
              </a:rPr>
              <a:t>:                                                                   6 </a:t>
            </a:r>
            <a:r>
              <a:rPr lang="ru-RU" sz="1500" b="1" dirty="0" err="1" smtClean="0">
                <a:solidFill>
                  <a:schemeClr val="tx1"/>
                </a:solidFill>
                <a:latin typeface="PT Sans"/>
              </a:rPr>
              <a:t>сынып</a:t>
            </a:r>
            <a:r>
              <a:rPr lang="ru-RU" sz="1500" b="1" dirty="0" smtClean="0">
                <a:solidFill>
                  <a:schemeClr val="tx1"/>
                </a:solidFill>
                <a:latin typeface="PT Sans"/>
              </a:rPr>
              <a:t>:                                                         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>
              <a:buClr>
                <a:srgbClr val="90C226"/>
              </a:buClr>
            </a:pPr>
            <a:r>
              <a:rPr lang="ru-RU" sz="1500" dirty="0" err="1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sz="1500" dirty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Орыс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Русский язык     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Английский язык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Ағылшын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 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Математика             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Математика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pPr lvl="0">
              <a:buClr>
                <a:srgbClr val="90C226"/>
              </a:buClr>
            </a:pPr>
            <a:r>
              <a:rPr lang="ru-RU" sz="1500" dirty="0">
                <a:solidFill>
                  <a:schemeClr val="tx1"/>
                </a:solidFill>
                <a:latin typeface="PT Sans"/>
              </a:rPr>
              <a:t>История 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Казахстана                                          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Қазақстан</a:t>
            </a:r>
            <a:r>
              <a:rPr lang="ru-RU" sz="1500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PT Sans"/>
              </a:rPr>
              <a:t>тарихы</a:t>
            </a:r>
            <a:endParaRPr lang="ru-RU" sz="1500" dirty="0">
              <a:solidFill>
                <a:schemeClr val="tx1"/>
              </a:solidFill>
              <a:latin typeface="PT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73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Предметы, вынесенные на занятия Летней 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школы</a:t>
            </a:r>
            <a:br>
              <a:rPr lang="ru-RU" b="1" dirty="0" smtClean="0">
                <a:solidFill>
                  <a:schemeClr val="tx1"/>
                </a:solidFill>
                <a:latin typeface="PT Sans"/>
              </a:rPr>
            </a:br>
            <a:r>
              <a:rPr lang="ru-RU" b="1" dirty="0" smtClean="0">
                <a:solidFill>
                  <a:schemeClr val="tx1"/>
                </a:solidFill>
                <a:latin typeface="PT Sans"/>
              </a:rPr>
              <a:t>7-8 </a:t>
            </a:r>
            <a:r>
              <a:rPr lang="ru-RU" b="1" dirty="0" err="1" smtClean="0">
                <a:solidFill>
                  <a:schemeClr val="tx1"/>
                </a:solidFill>
                <a:latin typeface="PT Sans"/>
              </a:rPr>
              <a:t>класы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: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/>
            </a:r>
            <a:br>
              <a:rPr lang="ru-RU" dirty="0">
                <a:solidFill>
                  <a:schemeClr val="tx1"/>
                </a:solidFill>
                <a:latin typeface="PT Sans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675264" cy="388077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PT Sans"/>
              </a:rPr>
              <a:t>7-8 </a:t>
            </a:r>
            <a:r>
              <a:rPr lang="ru-RU" b="1" dirty="0">
                <a:solidFill>
                  <a:schemeClr val="tx1"/>
                </a:solidFill>
                <a:latin typeface="PT Sans"/>
              </a:rPr>
              <a:t>классы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:                                                          7-8 </a:t>
            </a:r>
            <a:r>
              <a:rPr lang="ru-RU" b="1" dirty="0" err="1" smtClean="0">
                <a:solidFill>
                  <a:schemeClr val="tx1"/>
                </a:solidFill>
                <a:latin typeface="PT Sans"/>
              </a:rPr>
              <a:t>сынып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 :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Русский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язык                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err="1">
                <a:solidFill>
                  <a:schemeClr val="tx1"/>
                </a:solidFill>
                <a:latin typeface="PT Sans"/>
              </a:rPr>
              <a:t>Қазақ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PT Sans"/>
              </a:rPr>
              <a:t>тілі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 мен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әдебиеті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Ағылшын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PT Sans"/>
              </a:rPr>
              <a:t>тілі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>
                <a:solidFill>
                  <a:schemeClr val="tx1"/>
                </a:solidFill>
                <a:latin typeface="PT Sans"/>
              </a:rPr>
              <a:t>Английский </a:t>
            </a:r>
            <a:r>
              <a:rPr lang="ru-RU" dirty="0" smtClean="0">
                <a:solidFill>
                  <a:schemeClr val="tx1"/>
                </a:solidFill>
                <a:latin typeface="PT Sans"/>
              </a:rPr>
              <a:t>язык                                                Алгебра                                                              </a:t>
            </a: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Алгебра                                                              Химия</a:t>
            </a:r>
            <a:endParaRPr lang="ru-RU" dirty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Физика/ биология/география/химия               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>Физика/ биология/география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100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PT Sans"/>
              </a:rPr>
              <a:t>Предметы, вынесенные на занятия Летней </a:t>
            </a:r>
            <a:r>
              <a:rPr lang="ru-RU" b="1" dirty="0" smtClean="0">
                <a:solidFill>
                  <a:schemeClr val="tx1"/>
                </a:solidFill>
                <a:latin typeface="PT Sans"/>
              </a:rPr>
              <a:t>школы</a:t>
            </a:r>
            <a:br>
              <a:rPr lang="ru-RU" b="1" dirty="0" smtClean="0">
                <a:solidFill>
                  <a:schemeClr val="tx1"/>
                </a:solidFill>
                <a:latin typeface="PT Sans"/>
              </a:rPr>
            </a:br>
            <a:r>
              <a:rPr lang="ru-RU" b="1" dirty="0" smtClean="0">
                <a:solidFill>
                  <a:schemeClr val="tx1"/>
                </a:solidFill>
                <a:latin typeface="PT Sans"/>
              </a:rPr>
              <a:t>10 классы:</a:t>
            </a:r>
            <a:r>
              <a:rPr lang="ru-RU" dirty="0">
                <a:solidFill>
                  <a:schemeClr val="tx1"/>
                </a:solidFill>
                <a:latin typeface="PT Sans"/>
              </a:rPr>
              <a:t/>
            </a:r>
            <a:br>
              <a:rPr lang="ru-RU" dirty="0">
                <a:solidFill>
                  <a:schemeClr val="tx1"/>
                </a:solidFill>
                <a:latin typeface="PT Sans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rgbClr val="828282"/>
              </a:solidFill>
              <a:latin typeface="PT Sans"/>
            </a:endParaRPr>
          </a:p>
          <a:p>
            <a:r>
              <a:rPr lang="kk-KZ" b="1" dirty="0" smtClean="0">
                <a:solidFill>
                  <a:schemeClr val="tx1"/>
                </a:solidFill>
                <a:latin typeface="PT Sans"/>
              </a:rPr>
              <a:t>10 классы:                                                       10 сынып</a:t>
            </a:r>
          </a:p>
          <a:p>
            <a:r>
              <a:rPr lang="kk-KZ" dirty="0" smtClean="0">
                <a:solidFill>
                  <a:schemeClr val="tx1"/>
                </a:solidFill>
                <a:latin typeface="PT Sans"/>
              </a:rPr>
              <a:t> </a:t>
            </a:r>
            <a:r>
              <a:rPr lang="kk-KZ" dirty="0">
                <a:solidFill>
                  <a:schemeClr val="tx1"/>
                </a:solidFill>
                <a:latin typeface="PT Sans"/>
              </a:rPr>
              <a:t>Русский язык и </a:t>
            </a:r>
            <a:r>
              <a:rPr lang="kk-KZ" dirty="0" smtClean="0">
                <a:solidFill>
                  <a:schemeClr val="tx1"/>
                </a:solidFill>
                <a:latin typeface="PT Sans"/>
              </a:rPr>
              <a:t>литература                 Қазақ тілі мен әдебиеті                           Қазақ тілі мен әдебиеті                         Алгебра </a:t>
            </a:r>
            <a:r>
              <a:rPr lang="kk-KZ" dirty="0">
                <a:solidFill>
                  <a:schemeClr val="tx1"/>
                </a:solidFill>
                <a:latin typeface="PT Sans"/>
              </a:rPr>
              <a:t>және анализ бастамалары</a:t>
            </a:r>
            <a:endParaRPr lang="kk-KZ" dirty="0" smtClean="0">
              <a:solidFill>
                <a:schemeClr val="tx1"/>
              </a:solidFill>
              <a:latin typeface="PT Sans"/>
            </a:endParaRPr>
          </a:p>
          <a:p>
            <a:r>
              <a:rPr lang="kk-KZ" dirty="0" smtClean="0">
                <a:solidFill>
                  <a:schemeClr val="tx1"/>
                </a:solidFill>
                <a:latin typeface="PT Sans"/>
              </a:rPr>
              <a:t>Алгебра и начала анализа                    </a:t>
            </a:r>
            <a:r>
              <a:rPr lang="kk-KZ" dirty="0">
                <a:solidFill>
                  <a:schemeClr val="tx1"/>
                </a:solidFill>
                <a:latin typeface="PT Sans"/>
              </a:rPr>
              <a:t>Физика</a:t>
            </a:r>
          </a:p>
          <a:p>
            <a:r>
              <a:rPr lang="kk-KZ" dirty="0" smtClean="0">
                <a:solidFill>
                  <a:schemeClr val="tx1"/>
                </a:solidFill>
                <a:latin typeface="PT Sans"/>
              </a:rPr>
              <a:t> Физика                                                   География                                                </a:t>
            </a:r>
          </a:p>
          <a:p>
            <a:r>
              <a:rPr lang="kk-KZ" dirty="0" smtClean="0">
                <a:solidFill>
                  <a:schemeClr val="tx1"/>
                </a:solidFill>
                <a:latin typeface="PT Sans"/>
              </a:rPr>
              <a:t>География                                               Ағылшын тілі</a:t>
            </a:r>
          </a:p>
          <a:p>
            <a:r>
              <a:rPr lang="kk-KZ" dirty="0" smtClean="0">
                <a:solidFill>
                  <a:schemeClr val="tx1"/>
                </a:solidFill>
                <a:latin typeface="PT Sans"/>
              </a:rPr>
              <a:t>Английский язык</a:t>
            </a:r>
            <a:endParaRPr lang="ru-RU" dirty="0" smtClean="0">
              <a:solidFill>
                <a:schemeClr val="tx1"/>
              </a:solidFill>
              <a:latin typeface="PT San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PT Sans"/>
              </a:rPr>
              <a:t>На занятиях будут повторены основные темы и разделы, изученные в течение 2021-2022 учебного года. Домашних заданий не будет.</a:t>
            </a:r>
            <a:endParaRPr lang="ru-RU" dirty="0">
              <a:solidFill>
                <a:schemeClr val="tx1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60466207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253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Marmelad</vt:lpstr>
      <vt:lpstr>PT Sans</vt:lpstr>
      <vt:lpstr>Trebuchet MS</vt:lpstr>
      <vt:lpstr>Wingdings 3</vt:lpstr>
      <vt:lpstr>Грань</vt:lpstr>
      <vt:lpstr>Летняя школа  с 26 мая по 17 июня</vt:lpstr>
      <vt:lpstr>Летняя школа 1-8 ,10 классы </vt:lpstr>
      <vt:lpstr>Предметы, вынесенные на занятия Летней школы   1-4 классы: </vt:lpstr>
      <vt:lpstr>Предметы, вынесенные на занятия Летней школы 5-6 классы классы:  </vt:lpstr>
      <vt:lpstr>Предметы, вынесенные на занятия Летней школы 7-8 класы: </vt:lpstr>
      <vt:lpstr>Предметы, вынесенные на занятия Летней школы 10 классы: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Летняя школа  с 26 мая по 17 июня</dc:title>
  <dc:creator>Пользователь Windows</dc:creator>
  <cp:lastModifiedBy>Пользователь Windows</cp:lastModifiedBy>
  <cp:revision>6</cp:revision>
  <dcterms:created xsi:type="dcterms:W3CDTF">2022-04-04T10:35:50Z</dcterms:created>
  <dcterms:modified xsi:type="dcterms:W3CDTF">2022-04-04T11:23:51Z</dcterms:modified>
</cp:coreProperties>
</file>