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Default Extension="jpg" ContentType="image/jpg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</p:sldIdLst>
  <p:sldSz cx="10693400" cy="7562850"/>
  <p:notesSz cx="10693400" cy="756285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01002" y="2344483"/>
            <a:ext cx="4544695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02005" y="4235196"/>
            <a:ext cx="374269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5A8B8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231F20"/>
                </a:solidFill>
                <a:latin typeface="Microsoft Sans Serif"/>
                <a:cs typeface="Microsoft Sans Serif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231F20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5A8B8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231F20"/>
                </a:solidFill>
                <a:latin typeface="Microsoft Sans Serif"/>
                <a:cs typeface="Microsoft Sans Serif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267335" y="1739455"/>
            <a:ext cx="2325814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2753550" y="1739455"/>
            <a:ext cx="2325814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5A8B8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231F20"/>
                </a:solidFill>
                <a:latin typeface="Microsoft Sans Serif"/>
                <a:cs typeface="Microsoft Sans Serif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5A8B8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5A8B8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-4995434" y="252055"/>
            <a:ext cx="15337568" cy="939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231F20"/>
                </a:solidFill>
                <a:latin typeface="Microsoft Sans Serif"/>
                <a:cs typeface="Microsoft Sans Serif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-4941706" y="2007548"/>
            <a:ext cx="15230112" cy="1524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2546899" y="7154067"/>
            <a:ext cx="2454275" cy="1466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rgbClr val="85A8B8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267335" y="7033450"/>
            <a:ext cx="1229741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3849624" y="7033450"/>
            <a:ext cx="1229741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Relationship Id="rId11" Type="http://schemas.openxmlformats.org/officeDocument/2006/relationships/image" Target="../media/image50.png"/><Relationship Id="rId12" Type="http://schemas.openxmlformats.org/officeDocument/2006/relationships/image" Target="../media/image51.png"/><Relationship Id="rId13" Type="http://schemas.openxmlformats.org/officeDocument/2006/relationships/image" Target="../media/image52.png"/><Relationship Id="rId14" Type="http://schemas.openxmlformats.org/officeDocument/2006/relationships/image" Target="../media/image53.png"/><Relationship Id="rId15" Type="http://schemas.openxmlformats.org/officeDocument/2006/relationships/image" Target="../media/image54.png"/><Relationship Id="rId16" Type="http://schemas.openxmlformats.org/officeDocument/2006/relationships/image" Target="../media/image55.png"/><Relationship Id="rId17" Type="http://schemas.openxmlformats.org/officeDocument/2006/relationships/image" Target="../media/image56.png"/><Relationship Id="rId18" Type="http://schemas.openxmlformats.org/officeDocument/2006/relationships/image" Target="../media/image57.png"/><Relationship Id="rId19" Type="http://schemas.openxmlformats.org/officeDocument/2006/relationships/image" Target="../media/image58.png"/><Relationship Id="rId20" Type="http://schemas.openxmlformats.org/officeDocument/2006/relationships/image" Target="../media/image59.png"/><Relationship Id="rId21" Type="http://schemas.openxmlformats.org/officeDocument/2006/relationships/image" Target="../media/image60.png"/><Relationship Id="rId22" Type="http://schemas.openxmlformats.org/officeDocument/2006/relationships/image" Target="../media/image61.png"/><Relationship Id="rId23" Type="http://schemas.openxmlformats.org/officeDocument/2006/relationships/image" Target="../media/image62.png"/><Relationship Id="rId24" Type="http://schemas.openxmlformats.org/officeDocument/2006/relationships/image" Target="../media/image63.png"/><Relationship Id="rId25" Type="http://schemas.openxmlformats.org/officeDocument/2006/relationships/image" Target="../media/image64.png"/><Relationship Id="rId26" Type="http://schemas.openxmlformats.org/officeDocument/2006/relationships/image" Target="../media/image65.png"/><Relationship Id="rId27" Type="http://schemas.openxmlformats.org/officeDocument/2006/relationships/image" Target="../media/image66.png"/><Relationship Id="rId28" Type="http://schemas.openxmlformats.org/officeDocument/2006/relationships/image" Target="../media/image67.png"/><Relationship Id="rId29" Type="http://schemas.openxmlformats.org/officeDocument/2006/relationships/image" Target="../media/image68.png"/><Relationship Id="rId30" Type="http://schemas.openxmlformats.org/officeDocument/2006/relationships/image" Target="../media/image69.png"/><Relationship Id="rId31" Type="http://schemas.openxmlformats.org/officeDocument/2006/relationships/image" Target="../media/image70.png"/><Relationship Id="rId32" Type="http://schemas.openxmlformats.org/officeDocument/2006/relationships/image" Target="../media/image71.png"/><Relationship Id="rId33" Type="http://schemas.openxmlformats.org/officeDocument/2006/relationships/image" Target="../media/image72.png"/><Relationship Id="rId34" Type="http://schemas.openxmlformats.org/officeDocument/2006/relationships/image" Target="../media/image73.png"/><Relationship Id="rId35" Type="http://schemas.openxmlformats.org/officeDocument/2006/relationships/image" Target="../media/image74.png"/><Relationship Id="rId36" Type="http://schemas.openxmlformats.org/officeDocument/2006/relationships/image" Target="../media/image75.png"/><Relationship Id="rId37" Type="http://schemas.openxmlformats.org/officeDocument/2006/relationships/image" Target="../media/image76.png"/><Relationship Id="rId38" Type="http://schemas.openxmlformats.org/officeDocument/2006/relationships/image" Target="../media/image77.png"/><Relationship Id="rId39" Type="http://schemas.openxmlformats.org/officeDocument/2006/relationships/image" Target="../media/image78.png"/><Relationship Id="rId40" Type="http://schemas.openxmlformats.org/officeDocument/2006/relationships/image" Target="../media/image79.png"/><Relationship Id="rId41" Type="http://schemas.openxmlformats.org/officeDocument/2006/relationships/image" Target="../media/image80.png"/><Relationship Id="rId42" Type="http://schemas.openxmlformats.org/officeDocument/2006/relationships/image" Target="../media/image81.png"/><Relationship Id="rId43" Type="http://schemas.openxmlformats.org/officeDocument/2006/relationships/image" Target="../media/image82.png"/><Relationship Id="rId44" Type="http://schemas.openxmlformats.org/officeDocument/2006/relationships/image" Target="../media/image83.png"/><Relationship Id="rId45" Type="http://schemas.openxmlformats.org/officeDocument/2006/relationships/image" Target="../media/image84.png"/><Relationship Id="rId46" Type="http://schemas.openxmlformats.org/officeDocument/2006/relationships/image" Target="../media/image85.png"/><Relationship Id="rId47" Type="http://schemas.openxmlformats.org/officeDocument/2006/relationships/image" Target="../media/image86.png"/><Relationship Id="rId48" Type="http://schemas.openxmlformats.org/officeDocument/2006/relationships/image" Target="../media/image87.png"/><Relationship Id="rId49" Type="http://schemas.openxmlformats.org/officeDocument/2006/relationships/image" Target="../media/image88.png"/><Relationship Id="rId50" Type="http://schemas.openxmlformats.org/officeDocument/2006/relationships/image" Target="../media/image89.png"/><Relationship Id="rId51" Type="http://schemas.openxmlformats.org/officeDocument/2006/relationships/image" Target="../media/image90.png"/><Relationship Id="rId52" Type="http://schemas.openxmlformats.org/officeDocument/2006/relationships/image" Target="../media/image91.png"/><Relationship Id="rId53" Type="http://schemas.openxmlformats.org/officeDocument/2006/relationships/image" Target="../media/image92.png"/><Relationship Id="rId54" Type="http://schemas.openxmlformats.org/officeDocument/2006/relationships/image" Target="../media/image93.png"/><Relationship Id="rId55" Type="http://schemas.openxmlformats.org/officeDocument/2006/relationships/image" Target="../media/image94.png"/><Relationship Id="rId56" Type="http://schemas.openxmlformats.org/officeDocument/2006/relationships/image" Target="../media/image95.png"/><Relationship Id="rId57" Type="http://schemas.openxmlformats.org/officeDocument/2006/relationships/image" Target="../media/image96.png"/><Relationship Id="rId58" Type="http://schemas.openxmlformats.org/officeDocument/2006/relationships/image" Target="../media/image97.png"/><Relationship Id="rId59" Type="http://schemas.openxmlformats.org/officeDocument/2006/relationships/image" Target="../media/image98.png"/><Relationship Id="rId60" Type="http://schemas.openxmlformats.org/officeDocument/2006/relationships/image" Target="../media/image99.png"/><Relationship Id="rId61" Type="http://schemas.openxmlformats.org/officeDocument/2006/relationships/image" Target="../media/image100.png"/><Relationship Id="rId62" Type="http://schemas.openxmlformats.org/officeDocument/2006/relationships/image" Target="../media/image101.png"/><Relationship Id="rId63" Type="http://schemas.openxmlformats.org/officeDocument/2006/relationships/image" Target="../media/image102.png"/><Relationship Id="rId64" Type="http://schemas.openxmlformats.org/officeDocument/2006/relationships/image" Target="../media/image103.png"/><Relationship Id="rId65" Type="http://schemas.openxmlformats.org/officeDocument/2006/relationships/image" Target="../media/image104.png"/><Relationship Id="rId66" Type="http://schemas.openxmlformats.org/officeDocument/2006/relationships/image" Target="../media/image105.png"/><Relationship Id="rId67" Type="http://schemas.openxmlformats.org/officeDocument/2006/relationships/image" Target="../media/image106.png"/><Relationship Id="rId68" Type="http://schemas.openxmlformats.org/officeDocument/2006/relationships/image" Target="../media/image107.png"/><Relationship Id="rId69" Type="http://schemas.openxmlformats.org/officeDocument/2006/relationships/image" Target="../media/image108.png"/><Relationship Id="rId70" Type="http://schemas.openxmlformats.org/officeDocument/2006/relationships/image" Target="../media/image109.png"/><Relationship Id="rId71" Type="http://schemas.openxmlformats.org/officeDocument/2006/relationships/image" Target="../media/image110.png"/><Relationship Id="rId72" Type="http://schemas.openxmlformats.org/officeDocument/2006/relationships/image" Target="../media/image111.png"/><Relationship Id="rId73" Type="http://schemas.openxmlformats.org/officeDocument/2006/relationships/image" Target="../media/image112.png"/><Relationship Id="rId74" Type="http://schemas.openxmlformats.org/officeDocument/2006/relationships/image" Target="../media/image113.png"/><Relationship Id="rId75" Type="http://schemas.openxmlformats.org/officeDocument/2006/relationships/image" Target="../media/image114.png"/><Relationship Id="rId76" Type="http://schemas.openxmlformats.org/officeDocument/2006/relationships/image" Target="../media/image115.png"/><Relationship Id="rId77" Type="http://schemas.openxmlformats.org/officeDocument/2006/relationships/image" Target="../media/image116.png"/><Relationship Id="rId78" Type="http://schemas.openxmlformats.org/officeDocument/2006/relationships/image" Target="../media/image117.png"/><Relationship Id="rId79" Type="http://schemas.openxmlformats.org/officeDocument/2006/relationships/image" Target="../media/image118.png"/><Relationship Id="rId80" Type="http://schemas.openxmlformats.org/officeDocument/2006/relationships/image" Target="../media/image119.png"/><Relationship Id="rId81" Type="http://schemas.openxmlformats.org/officeDocument/2006/relationships/image" Target="../media/image120.png"/><Relationship Id="rId82" Type="http://schemas.openxmlformats.org/officeDocument/2006/relationships/image" Target="../media/image121.png"/><Relationship Id="rId83" Type="http://schemas.openxmlformats.org/officeDocument/2006/relationships/image" Target="../media/image122.png"/><Relationship Id="rId84" Type="http://schemas.openxmlformats.org/officeDocument/2006/relationships/image" Target="../media/image123.png"/><Relationship Id="rId85" Type="http://schemas.openxmlformats.org/officeDocument/2006/relationships/image" Target="../media/image124.png"/><Relationship Id="rId86" Type="http://schemas.openxmlformats.org/officeDocument/2006/relationships/image" Target="../media/image125.png"/><Relationship Id="rId87" Type="http://schemas.openxmlformats.org/officeDocument/2006/relationships/image" Target="../media/image126.png"/><Relationship Id="rId88" Type="http://schemas.openxmlformats.org/officeDocument/2006/relationships/image" Target="../media/image127.png"/><Relationship Id="rId89" Type="http://schemas.openxmlformats.org/officeDocument/2006/relationships/image" Target="../media/image128.png"/><Relationship Id="rId90" Type="http://schemas.openxmlformats.org/officeDocument/2006/relationships/image" Target="../media/image129.png"/><Relationship Id="rId91" Type="http://schemas.openxmlformats.org/officeDocument/2006/relationships/image" Target="../media/image130.png"/><Relationship Id="rId92" Type="http://schemas.openxmlformats.org/officeDocument/2006/relationships/image" Target="../media/image131.png"/><Relationship Id="rId93" Type="http://schemas.openxmlformats.org/officeDocument/2006/relationships/image" Target="../media/image132.png"/><Relationship Id="rId94" Type="http://schemas.openxmlformats.org/officeDocument/2006/relationships/image" Target="../media/image133.png"/><Relationship Id="rId95" Type="http://schemas.openxmlformats.org/officeDocument/2006/relationships/image" Target="../media/image134.png"/><Relationship Id="rId96" Type="http://schemas.openxmlformats.org/officeDocument/2006/relationships/image" Target="../media/image135.png"/><Relationship Id="rId97" Type="http://schemas.openxmlformats.org/officeDocument/2006/relationships/image" Target="../media/image136.png"/><Relationship Id="rId98" Type="http://schemas.openxmlformats.org/officeDocument/2006/relationships/image" Target="../media/image137.png"/><Relationship Id="rId99" Type="http://schemas.openxmlformats.org/officeDocument/2006/relationships/image" Target="../media/image138.png"/><Relationship Id="rId100" Type="http://schemas.openxmlformats.org/officeDocument/2006/relationships/image" Target="../media/image139.png"/><Relationship Id="rId101" Type="http://schemas.openxmlformats.org/officeDocument/2006/relationships/image" Target="../media/image140.png"/><Relationship Id="rId102" Type="http://schemas.openxmlformats.org/officeDocument/2006/relationships/image" Target="../media/image141.png"/><Relationship Id="rId103" Type="http://schemas.openxmlformats.org/officeDocument/2006/relationships/image" Target="../media/image142.png"/><Relationship Id="rId104" Type="http://schemas.openxmlformats.org/officeDocument/2006/relationships/image" Target="../media/image143.png"/><Relationship Id="rId105" Type="http://schemas.openxmlformats.org/officeDocument/2006/relationships/image" Target="../media/image144.png"/><Relationship Id="rId106" Type="http://schemas.openxmlformats.org/officeDocument/2006/relationships/image" Target="../media/image145.png"/><Relationship Id="rId107" Type="http://schemas.openxmlformats.org/officeDocument/2006/relationships/image" Target="../media/image146.png"/><Relationship Id="rId108" Type="http://schemas.openxmlformats.org/officeDocument/2006/relationships/image" Target="../media/image147.png"/><Relationship Id="rId109" Type="http://schemas.openxmlformats.org/officeDocument/2006/relationships/image" Target="../media/image148.png"/><Relationship Id="rId110" Type="http://schemas.openxmlformats.org/officeDocument/2006/relationships/image" Target="../media/image149.png"/><Relationship Id="rId111" Type="http://schemas.openxmlformats.org/officeDocument/2006/relationships/image" Target="../media/image150.png"/><Relationship Id="rId112" Type="http://schemas.openxmlformats.org/officeDocument/2006/relationships/image" Target="../media/image151.png"/><Relationship Id="rId113" Type="http://schemas.openxmlformats.org/officeDocument/2006/relationships/image" Target="../media/image152.png"/><Relationship Id="rId114" Type="http://schemas.openxmlformats.org/officeDocument/2006/relationships/image" Target="../media/image153.png"/><Relationship Id="rId115" Type="http://schemas.openxmlformats.org/officeDocument/2006/relationships/image" Target="../media/image154.png"/><Relationship Id="rId116" Type="http://schemas.openxmlformats.org/officeDocument/2006/relationships/image" Target="../media/image155.png"/><Relationship Id="rId117" Type="http://schemas.openxmlformats.org/officeDocument/2006/relationships/image" Target="../media/image156.png"/><Relationship Id="rId118" Type="http://schemas.openxmlformats.org/officeDocument/2006/relationships/image" Target="../media/image157.png"/><Relationship Id="rId119" Type="http://schemas.openxmlformats.org/officeDocument/2006/relationships/image" Target="../media/image158.png"/><Relationship Id="rId120" Type="http://schemas.openxmlformats.org/officeDocument/2006/relationships/image" Target="../media/image159.png"/><Relationship Id="rId121" Type="http://schemas.openxmlformats.org/officeDocument/2006/relationships/image" Target="../media/image160.png"/><Relationship Id="rId122" Type="http://schemas.openxmlformats.org/officeDocument/2006/relationships/image" Target="../media/image161.png"/><Relationship Id="rId123" Type="http://schemas.openxmlformats.org/officeDocument/2006/relationships/image" Target="../media/image162.png"/><Relationship Id="rId124" Type="http://schemas.openxmlformats.org/officeDocument/2006/relationships/image" Target="../media/image163.png"/><Relationship Id="rId125" Type="http://schemas.openxmlformats.org/officeDocument/2006/relationships/image" Target="../media/image164.png"/><Relationship Id="rId126" Type="http://schemas.openxmlformats.org/officeDocument/2006/relationships/image" Target="../media/image165.png"/><Relationship Id="rId127" Type="http://schemas.openxmlformats.org/officeDocument/2006/relationships/image" Target="../media/image166.png"/><Relationship Id="rId128" Type="http://schemas.openxmlformats.org/officeDocument/2006/relationships/image" Target="../media/image167.png"/><Relationship Id="rId129" Type="http://schemas.openxmlformats.org/officeDocument/2006/relationships/image" Target="../media/image168.png"/><Relationship Id="rId130" Type="http://schemas.openxmlformats.org/officeDocument/2006/relationships/image" Target="../media/image169.png"/><Relationship Id="rId131" Type="http://schemas.openxmlformats.org/officeDocument/2006/relationships/image" Target="../media/image170.png"/><Relationship Id="rId132" Type="http://schemas.openxmlformats.org/officeDocument/2006/relationships/image" Target="../media/image171.png"/><Relationship Id="rId133" Type="http://schemas.openxmlformats.org/officeDocument/2006/relationships/image" Target="../media/image172.png"/><Relationship Id="rId134" Type="http://schemas.openxmlformats.org/officeDocument/2006/relationships/image" Target="../media/image173.png"/><Relationship Id="rId135" Type="http://schemas.openxmlformats.org/officeDocument/2006/relationships/image" Target="../media/image174.png"/><Relationship Id="rId136" Type="http://schemas.openxmlformats.org/officeDocument/2006/relationships/image" Target="../media/image175.png"/><Relationship Id="rId137" Type="http://schemas.openxmlformats.org/officeDocument/2006/relationships/image" Target="../media/image176.png"/><Relationship Id="rId138" Type="http://schemas.openxmlformats.org/officeDocument/2006/relationships/image" Target="../media/image177.png"/><Relationship Id="rId139" Type="http://schemas.openxmlformats.org/officeDocument/2006/relationships/image" Target="../media/image178.png"/><Relationship Id="rId140" Type="http://schemas.openxmlformats.org/officeDocument/2006/relationships/image" Target="../media/image179.png"/><Relationship Id="rId141" Type="http://schemas.openxmlformats.org/officeDocument/2006/relationships/image" Target="../media/image180.png"/><Relationship Id="rId142" Type="http://schemas.openxmlformats.org/officeDocument/2006/relationships/image" Target="../media/image181.png"/><Relationship Id="rId143" Type="http://schemas.openxmlformats.org/officeDocument/2006/relationships/image" Target="../media/image182.png"/><Relationship Id="rId144" Type="http://schemas.openxmlformats.org/officeDocument/2006/relationships/image" Target="../media/image183.png"/><Relationship Id="rId145" Type="http://schemas.openxmlformats.org/officeDocument/2006/relationships/image" Target="../media/image184.png"/><Relationship Id="rId146" Type="http://schemas.openxmlformats.org/officeDocument/2006/relationships/image" Target="../media/image185.png"/><Relationship Id="rId147" Type="http://schemas.openxmlformats.org/officeDocument/2006/relationships/image" Target="../media/image186.png"/><Relationship Id="rId148" Type="http://schemas.openxmlformats.org/officeDocument/2006/relationships/image" Target="../media/image187.png"/><Relationship Id="rId149" Type="http://schemas.openxmlformats.org/officeDocument/2006/relationships/image" Target="../media/image188.png"/><Relationship Id="rId150" Type="http://schemas.openxmlformats.org/officeDocument/2006/relationships/image" Target="../media/image189.png"/><Relationship Id="rId151" Type="http://schemas.openxmlformats.org/officeDocument/2006/relationships/image" Target="../media/image190.png"/><Relationship Id="rId152" Type="http://schemas.openxmlformats.org/officeDocument/2006/relationships/image" Target="../media/image191.png"/><Relationship Id="rId153" Type="http://schemas.openxmlformats.org/officeDocument/2006/relationships/image" Target="../media/image192.png"/><Relationship Id="rId154" Type="http://schemas.openxmlformats.org/officeDocument/2006/relationships/image" Target="../media/image193.png"/><Relationship Id="rId155" Type="http://schemas.openxmlformats.org/officeDocument/2006/relationships/image" Target="../media/image194.png"/><Relationship Id="rId156" Type="http://schemas.openxmlformats.org/officeDocument/2006/relationships/image" Target="../media/image195.png"/><Relationship Id="rId157" Type="http://schemas.openxmlformats.org/officeDocument/2006/relationships/image" Target="../media/image196.png"/><Relationship Id="rId158" Type="http://schemas.openxmlformats.org/officeDocument/2006/relationships/image" Target="../media/image197.png"/><Relationship Id="rId159" Type="http://schemas.openxmlformats.org/officeDocument/2006/relationships/image" Target="../media/image198.png"/><Relationship Id="rId160" Type="http://schemas.openxmlformats.org/officeDocument/2006/relationships/image" Target="../media/image199.png"/><Relationship Id="rId161" Type="http://schemas.openxmlformats.org/officeDocument/2006/relationships/image" Target="../media/image200.png"/><Relationship Id="rId162" Type="http://schemas.openxmlformats.org/officeDocument/2006/relationships/image" Target="../media/image201.png"/><Relationship Id="rId163" Type="http://schemas.openxmlformats.org/officeDocument/2006/relationships/image" Target="../media/image202.png"/><Relationship Id="rId164" Type="http://schemas.openxmlformats.org/officeDocument/2006/relationships/image" Target="../media/image203.png"/><Relationship Id="rId165" Type="http://schemas.openxmlformats.org/officeDocument/2006/relationships/image" Target="../media/image204.png"/><Relationship Id="rId166" Type="http://schemas.openxmlformats.org/officeDocument/2006/relationships/image" Target="../media/image205.png"/><Relationship Id="rId167" Type="http://schemas.openxmlformats.org/officeDocument/2006/relationships/image" Target="../media/image206.png"/><Relationship Id="rId168" Type="http://schemas.openxmlformats.org/officeDocument/2006/relationships/image" Target="../media/image207.png"/><Relationship Id="rId169" Type="http://schemas.openxmlformats.org/officeDocument/2006/relationships/image" Target="../media/image208.png"/><Relationship Id="rId170" Type="http://schemas.openxmlformats.org/officeDocument/2006/relationships/image" Target="../media/image209.png"/><Relationship Id="rId171" Type="http://schemas.openxmlformats.org/officeDocument/2006/relationships/image" Target="../media/image210.png"/><Relationship Id="rId172" Type="http://schemas.openxmlformats.org/officeDocument/2006/relationships/image" Target="../media/image211.png"/><Relationship Id="rId173" Type="http://schemas.openxmlformats.org/officeDocument/2006/relationships/image" Target="../media/image212.png"/><Relationship Id="rId174" Type="http://schemas.openxmlformats.org/officeDocument/2006/relationships/image" Target="../media/image213.png"/><Relationship Id="rId175" Type="http://schemas.openxmlformats.org/officeDocument/2006/relationships/image" Target="../media/image214.png"/><Relationship Id="rId176" Type="http://schemas.openxmlformats.org/officeDocument/2006/relationships/image" Target="../media/image215.png"/><Relationship Id="rId177" Type="http://schemas.openxmlformats.org/officeDocument/2006/relationships/image" Target="../media/image216.png"/><Relationship Id="rId178" Type="http://schemas.openxmlformats.org/officeDocument/2006/relationships/image" Target="../media/image217.png"/><Relationship Id="rId179" Type="http://schemas.openxmlformats.org/officeDocument/2006/relationships/image" Target="../media/image218.png"/><Relationship Id="rId180" Type="http://schemas.openxmlformats.org/officeDocument/2006/relationships/image" Target="../media/image219.png"/><Relationship Id="rId181" Type="http://schemas.openxmlformats.org/officeDocument/2006/relationships/image" Target="../media/image220.png"/><Relationship Id="rId182" Type="http://schemas.openxmlformats.org/officeDocument/2006/relationships/image" Target="../media/image221.png"/><Relationship Id="rId183" Type="http://schemas.openxmlformats.org/officeDocument/2006/relationships/image" Target="../media/image222.png"/><Relationship Id="rId184" Type="http://schemas.openxmlformats.org/officeDocument/2006/relationships/image" Target="../media/image223.png"/><Relationship Id="rId185" Type="http://schemas.openxmlformats.org/officeDocument/2006/relationships/image" Target="../media/image224.png"/><Relationship Id="rId186" Type="http://schemas.openxmlformats.org/officeDocument/2006/relationships/image" Target="../media/image225.png"/><Relationship Id="rId187" Type="http://schemas.openxmlformats.org/officeDocument/2006/relationships/image" Target="../media/image226.png"/><Relationship Id="rId188" Type="http://schemas.openxmlformats.org/officeDocument/2006/relationships/image" Target="../media/image227.png"/><Relationship Id="rId189" Type="http://schemas.openxmlformats.org/officeDocument/2006/relationships/image" Target="../media/image228.png"/><Relationship Id="rId190" Type="http://schemas.openxmlformats.org/officeDocument/2006/relationships/image" Target="../media/image229.png"/><Relationship Id="rId191" Type="http://schemas.openxmlformats.org/officeDocument/2006/relationships/image" Target="../media/image230.png"/><Relationship Id="rId192" Type="http://schemas.openxmlformats.org/officeDocument/2006/relationships/image" Target="../media/image231.png"/><Relationship Id="rId193" Type="http://schemas.openxmlformats.org/officeDocument/2006/relationships/image" Target="../media/image232.png"/><Relationship Id="rId194" Type="http://schemas.openxmlformats.org/officeDocument/2006/relationships/image" Target="../media/image233.png"/><Relationship Id="rId195" Type="http://schemas.openxmlformats.org/officeDocument/2006/relationships/image" Target="../media/image234.png"/><Relationship Id="rId196" Type="http://schemas.openxmlformats.org/officeDocument/2006/relationships/image" Target="../media/image235.png"/><Relationship Id="rId197" Type="http://schemas.openxmlformats.org/officeDocument/2006/relationships/image" Target="../media/image236.png"/><Relationship Id="rId198" Type="http://schemas.openxmlformats.org/officeDocument/2006/relationships/image" Target="../media/image237.png"/><Relationship Id="rId199" Type="http://schemas.openxmlformats.org/officeDocument/2006/relationships/image" Target="../media/image238.png"/><Relationship Id="rId200" Type="http://schemas.openxmlformats.org/officeDocument/2006/relationships/image" Target="../media/image239.png"/><Relationship Id="rId201" Type="http://schemas.openxmlformats.org/officeDocument/2006/relationships/image" Target="../media/image240.png"/><Relationship Id="rId202" Type="http://schemas.openxmlformats.org/officeDocument/2006/relationships/image" Target="../media/image241.png"/><Relationship Id="rId203" Type="http://schemas.openxmlformats.org/officeDocument/2006/relationships/image" Target="../media/image242.png"/><Relationship Id="rId204" Type="http://schemas.openxmlformats.org/officeDocument/2006/relationships/image" Target="../media/image243.png"/><Relationship Id="rId205" Type="http://schemas.openxmlformats.org/officeDocument/2006/relationships/image" Target="../media/image244.png"/><Relationship Id="rId206" Type="http://schemas.openxmlformats.org/officeDocument/2006/relationships/image" Target="../media/image245.png"/><Relationship Id="rId207" Type="http://schemas.openxmlformats.org/officeDocument/2006/relationships/image" Target="../media/image246.png"/><Relationship Id="rId208" Type="http://schemas.openxmlformats.org/officeDocument/2006/relationships/image" Target="../media/image247.png"/><Relationship Id="rId209" Type="http://schemas.openxmlformats.org/officeDocument/2006/relationships/image" Target="../media/image248.png"/><Relationship Id="rId210" Type="http://schemas.openxmlformats.org/officeDocument/2006/relationships/image" Target="../media/image249.png"/><Relationship Id="rId211" Type="http://schemas.openxmlformats.org/officeDocument/2006/relationships/image" Target="../media/image250.png"/><Relationship Id="rId212" Type="http://schemas.openxmlformats.org/officeDocument/2006/relationships/image" Target="../media/image251.png"/><Relationship Id="rId213" Type="http://schemas.openxmlformats.org/officeDocument/2006/relationships/image" Target="../media/image252.png"/><Relationship Id="rId214" Type="http://schemas.openxmlformats.org/officeDocument/2006/relationships/image" Target="../media/image253.png"/><Relationship Id="rId215" Type="http://schemas.openxmlformats.org/officeDocument/2006/relationships/image" Target="../media/image254.png"/><Relationship Id="rId216" Type="http://schemas.openxmlformats.org/officeDocument/2006/relationships/image" Target="../media/image255.png"/><Relationship Id="rId217" Type="http://schemas.openxmlformats.org/officeDocument/2006/relationships/image" Target="../media/image256.png"/><Relationship Id="rId218" Type="http://schemas.openxmlformats.org/officeDocument/2006/relationships/image" Target="../media/image257.png"/><Relationship Id="rId219" Type="http://schemas.openxmlformats.org/officeDocument/2006/relationships/image" Target="../media/image258.png"/><Relationship Id="rId220" Type="http://schemas.openxmlformats.org/officeDocument/2006/relationships/image" Target="../media/image259.png"/><Relationship Id="rId221" Type="http://schemas.openxmlformats.org/officeDocument/2006/relationships/image" Target="../media/image260.png"/><Relationship Id="rId222" Type="http://schemas.openxmlformats.org/officeDocument/2006/relationships/image" Target="../media/image261.png"/><Relationship Id="rId223" Type="http://schemas.openxmlformats.org/officeDocument/2006/relationships/image" Target="../media/image262.png"/><Relationship Id="rId224" Type="http://schemas.openxmlformats.org/officeDocument/2006/relationships/image" Target="../media/image263.png"/><Relationship Id="rId225" Type="http://schemas.openxmlformats.org/officeDocument/2006/relationships/image" Target="../media/image264.png"/><Relationship Id="rId226" Type="http://schemas.openxmlformats.org/officeDocument/2006/relationships/image" Target="../media/image265.png"/><Relationship Id="rId227" Type="http://schemas.openxmlformats.org/officeDocument/2006/relationships/image" Target="../media/image266.png"/><Relationship Id="rId228" Type="http://schemas.openxmlformats.org/officeDocument/2006/relationships/image" Target="../media/image267.png"/><Relationship Id="rId229" Type="http://schemas.openxmlformats.org/officeDocument/2006/relationships/image" Target="../media/image268.png"/><Relationship Id="rId230" Type="http://schemas.openxmlformats.org/officeDocument/2006/relationships/image" Target="../media/image269.png"/><Relationship Id="rId231" Type="http://schemas.openxmlformats.org/officeDocument/2006/relationships/image" Target="../media/image270.png"/><Relationship Id="rId232" Type="http://schemas.openxmlformats.org/officeDocument/2006/relationships/image" Target="../media/image271.png"/><Relationship Id="rId233" Type="http://schemas.openxmlformats.org/officeDocument/2006/relationships/image" Target="../media/image272.png"/><Relationship Id="rId234" Type="http://schemas.openxmlformats.org/officeDocument/2006/relationships/image" Target="../media/image273.png"/><Relationship Id="rId235" Type="http://schemas.openxmlformats.org/officeDocument/2006/relationships/image" Target="../media/image274.png"/><Relationship Id="rId236" Type="http://schemas.openxmlformats.org/officeDocument/2006/relationships/image" Target="../media/image275.png"/><Relationship Id="rId237" Type="http://schemas.openxmlformats.org/officeDocument/2006/relationships/image" Target="../media/image276.png"/><Relationship Id="rId238" Type="http://schemas.openxmlformats.org/officeDocument/2006/relationships/image" Target="../media/image277.png"/><Relationship Id="rId239" Type="http://schemas.openxmlformats.org/officeDocument/2006/relationships/image" Target="../media/image278.png"/><Relationship Id="rId240" Type="http://schemas.openxmlformats.org/officeDocument/2006/relationships/image" Target="../media/image279.png"/><Relationship Id="rId241" Type="http://schemas.openxmlformats.org/officeDocument/2006/relationships/image" Target="../media/image280.png"/><Relationship Id="rId242" Type="http://schemas.openxmlformats.org/officeDocument/2006/relationships/image" Target="../media/image281.png"/><Relationship Id="rId243" Type="http://schemas.openxmlformats.org/officeDocument/2006/relationships/image" Target="../media/image282.png"/><Relationship Id="rId244" Type="http://schemas.openxmlformats.org/officeDocument/2006/relationships/image" Target="../media/image283.png"/><Relationship Id="rId245" Type="http://schemas.openxmlformats.org/officeDocument/2006/relationships/image" Target="../media/image284.png"/><Relationship Id="rId246" Type="http://schemas.openxmlformats.org/officeDocument/2006/relationships/image" Target="../media/image285.png"/><Relationship Id="rId247" Type="http://schemas.openxmlformats.org/officeDocument/2006/relationships/image" Target="../media/image286.png"/><Relationship Id="rId248" Type="http://schemas.openxmlformats.org/officeDocument/2006/relationships/image" Target="../media/image287.png"/><Relationship Id="rId249" Type="http://schemas.openxmlformats.org/officeDocument/2006/relationships/image" Target="../media/image288.png"/><Relationship Id="rId250" Type="http://schemas.openxmlformats.org/officeDocument/2006/relationships/image" Target="../media/image289.png"/><Relationship Id="rId251" Type="http://schemas.openxmlformats.org/officeDocument/2006/relationships/image" Target="../media/image290.png"/><Relationship Id="rId252" Type="http://schemas.openxmlformats.org/officeDocument/2006/relationships/image" Target="../media/image291.png"/><Relationship Id="rId253" Type="http://schemas.openxmlformats.org/officeDocument/2006/relationships/image" Target="../media/image292.png"/><Relationship Id="rId254" Type="http://schemas.openxmlformats.org/officeDocument/2006/relationships/image" Target="../media/image293.png"/><Relationship Id="rId255" Type="http://schemas.openxmlformats.org/officeDocument/2006/relationships/image" Target="../media/image294.png"/><Relationship Id="rId256" Type="http://schemas.openxmlformats.org/officeDocument/2006/relationships/image" Target="../media/image295.png"/><Relationship Id="rId257" Type="http://schemas.openxmlformats.org/officeDocument/2006/relationships/image" Target="../media/image296.png"/><Relationship Id="rId258" Type="http://schemas.openxmlformats.org/officeDocument/2006/relationships/image" Target="../media/image297.png"/><Relationship Id="rId259" Type="http://schemas.openxmlformats.org/officeDocument/2006/relationships/image" Target="../media/image298.png"/><Relationship Id="rId260" Type="http://schemas.openxmlformats.org/officeDocument/2006/relationships/image" Target="../media/image299.png"/><Relationship Id="rId261" Type="http://schemas.openxmlformats.org/officeDocument/2006/relationships/image" Target="../media/image300.png"/><Relationship Id="rId262" Type="http://schemas.openxmlformats.org/officeDocument/2006/relationships/image" Target="../media/image301.png"/><Relationship Id="rId263" Type="http://schemas.openxmlformats.org/officeDocument/2006/relationships/image" Target="../media/image302.png"/><Relationship Id="rId264" Type="http://schemas.openxmlformats.org/officeDocument/2006/relationships/image" Target="../media/image303.png"/><Relationship Id="rId265" Type="http://schemas.openxmlformats.org/officeDocument/2006/relationships/image" Target="../media/image304.png"/><Relationship Id="rId266" Type="http://schemas.openxmlformats.org/officeDocument/2006/relationships/image" Target="../media/image305.png"/><Relationship Id="rId267" Type="http://schemas.openxmlformats.org/officeDocument/2006/relationships/image" Target="../media/image306.png"/><Relationship Id="rId268" Type="http://schemas.openxmlformats.org/officeDocument/2006/relationships/image" Target="../media/image307.png"/><Relationship Id="rId269" Type="http://schemas.openxmlformats.org/officeDocument/2006/relationships/image" Target="../media/image308.png"/><Relationship Id="rId270" Type="http://schemas.openxmlformats.org/officeDocument/2006/relationships/image" Target="../media/image309.png"/><Relationship Id="rId271" Type="http://schemas.openxmlformats.org/officeDocument/2006/relationships/image" Target="../media/image310.png"/><Relationship Id="rId272" Type="http://schemas.openxmlformats.org/officeDocument/2006/relationships/image" Target="../media/image311.png"/><Relationship Id="rId273" Type="http://schemas.openxmlformats.org/officeDocument/2006/relationships/image" Target="../media/image312.png"/><Relationship Id="rId274" Type="http://schemas.openxmlformats.org/officeDocument/2006/relationships/image" Target="../media/image313.png"/><Relationship Id="rId275" Type="http://schemas.openxmlformats.org/officeDocument/2006/relationships/image" Target="../media/image314.png"/><Relationship Id="rId276" Type="http://schemas.openxmlformats.org/officeDocument/2006/relationships/image" Target="../media/image315.png"/><Relationship Id="rId277" Type="http://schemas.openxmlformats.org/officeDocument/2006/relationships/image" Target="../media/image316.png"/><Relationship Id="rId278" Type="http://schemas.openxmlformats.org/officeDocument/2006/relationships/image" Target="../media/image317.png"/><Relationship Id="rId279" Type="http://schemas.openxmlformats.org/officeDocument/2006/relationships/image" Target="../media/image318.png"/><Relationship Id="rId280" Type="http://schemas.openxmlformats.org/officeDocument/2006/relationships/image" Target="../media/image319.png"/><Relationship Id="rId281" Type="http://schemas.openxmlformats.org/officeDocument/2006/relationships/image" Target="../media/image320.png"/><Relationship Id="rId282" Type="http://schemas.openxmlformats.org/officeDocument/2006/relationships/image" Target="../media/image321.png"/><Relationship Id="rId283" Type="http://schemas.openxmlformats.org/officeDocument/2006/relationships/image" Target="../media/image322.png"/><Relationship Id="rId284" Type="http://schemas.openxmlformats.org/officeDocument/2006/relationships/image" Target="../media/image323.png"/><Relationship Id="rId285" Type="http://schemas.openxmlformats.org/officeDocument/2006/relationships/image" Target="../media/image324.png"/><Relationship Id="rId286" Type="http://schemas.openxmlformats.org/officeDocument/2006/relationships/image" Target="../media/image325.png"/><Relationship Id="rId287" Type="http://schemas.openxmlformats.org/officeDocument/2006/relationships/image" Target="../media/image326.png"/><Relationship Id="rId288" Type="http://schemas.openxmlformats.org/officeDocument/2006/relationships/image" Target="../media/image327.png"/><Relationship Id="rId289" Type="http://schemas.openxmlformats.org/officeDocument/2006/relationships/image" Target="../media/image328.png"/><Relationship Id="rId290" Type="http://schemas.openxmlformats.org/officeDocument/2006/relationships/image" Target="../media/image329.png"/><Relationship Id="rId291" Type="http://schemas.openxmlformats.org/officeDocument/2006/relationships/image" Target="../media/image330.png"/><Relationship Id="rId292" Type="http://schemas.openxmlformats.org/officeDocument/2006/relationships/image" Target="../media/image331.png"/><Relationship Id="rId293" Type="http://schemas.openxmlformats.org/officeDocument/2006/relationships/image" Target="../media/image332.png"/><Relationship Id="rId294" Type="http://schemas.openxmlformats.org/officeDocument/2006/relationships/image" Target="../media/image333.png"/><Relationship Id="rId295" Type="http://schemas.openxmlformats.org/officeDocument/2006/relationships/image" Target="../media/image334.png"/><Relationship Id="rId296" Type="http://schemas.openxmlformats.org/officeDocument/2006/relationships/image" Target="../media/image335.png"/><Relationship Id="rId297" Type="http://schemas.openxmlformats.org/officeDocument/2006/relationships/image" Target="../media/image336.png"/><Relationship Id="rId298" Type="http://schemas.openxmlformats.org/officeDocument/2006/relationships/image" Target="../media/image337.png"/><Relationship Id="rId299" Type="http://schemas.openxmlformats.org/officeDocument/2006/relationships/image" Target="../media/image338.png"/><Relationship Id="rId300" Type="http://schemas.openxmlformats.org/officeDocument/2006/relationships/image" Target="../media/image339.png"/><Relationship Id="rId301" Type="http://schemas.openxmlformats.org/officeDocument/2006/relationships/image" Target="../media/image340.png"/><Relationship Id="rId302" Type="http://schemas.openxmlformats.org/officeDocument/2006/relationships/image" Target="../media/image341.png"/><Relationship Id="rId303" Type="http://schemas.openxmlformats.org/officeDocument/2006/relationships/image" Target="../media/image342.png"/><Relationship Id="rId304" Type="http://schemas.openxmlformats.org/officeDocument/2006/relationships/image" Target="../media/image343.png"/><Relationship Id="rId305" Type="http://schemas.openxmlformats.org/officeDocument/2006/relationships/image" Target="../media/image344.png"/><Relationship Id="rId306" Type="http://schemas.openxmlformats.org/officeDocument/2006/relationships/image" Target="../media/image345.png"/><Relationship Id="rId307" Type="http://schemas.openxmlformats.org/officeDocument/2006/relationships/image" Target="../media/image346.png"/><Relationship Id="rId308" Type="http://schemas.openxmlformats.org/officeDocument/2006/relationships/image" Target="../media/image347.png"/><Relationship Id="rId309" Type="http://schemas.openxmlformats.org/officeDocument/2006/relationships/image" Target="../media/image348.png"/><Relationship Id="rId310" Type="http://schemas.openxmlformats.org/officeDocument/2006/relationships/image" Target="../media/image349.png"/><Relationship Id="rId311" Type="http://schemas.openxmlformats.org/officeDocument/2006/relationships/image" Target="../media/image350.png"/><Relationship Id="rId312" Type="http://schemas.openxmlformats.org/officeDocument/2006/relationships/image" Target="../media/image351.png"/><Relationship Id="rId313" Type="http://schemas.openxmlformats.org/officeDocument/2006/relationships/image" Target="../media/image352.png"/><Relationship Id="rId314" Type="http://schemas.openxmlformats.org/officeDocument/2006/relationships/image" Target="../media/image353.png"/><Relationship Id="rId315" Type="http://schemas.openxmlformats.org/officeDocument/2006/relationships/image" Target="../media/image354.png"/><Relationship Id="rId316" Type="http://schemas.openxmlformats.org/officeDocument/2006/relationships/image" Target="../media/image355.png"/><Relationship Id="rId317" Type="http://schemas.openxmlformats.org/officeDocument/2006/relationships/image" Target="../media/image356.png"/><Relationship Id="rId318" Type="http://schemas.openxmlformats.org/officeDocument/2006/relationships/image" Target="../media/image357.png"/><Relationship Id="rId319" Type="http://schemas.openxmlformats.org/officeDocument/2006/relationships/image" Target="../media/image358.png"/><Relationship Id="rId320" Type="http://schemas.openxmlformats.org/officeDocument/2006/relationships/image" Target="../media/image359.png"/><Relationship Id="rId321" Type="http://schemas.openxmlformats.org/officeDocument/2006/relationships/image" Target="../media/image360.png"/><Relationship Id="rId322" Type="http://schemas.openxmlformats.org/officeDocument/2006/relationships/image" Target="../media/image361.png"/><Relationship Id="rId323" Type="http://schemas.openxmlformats.org/officeDocument/2006/relationships/image" Target="../media/image362.png"/><Relationship Id="rId324" Type="http://schemas.openxmlformats.org/officeDocument/2006/relationships/image" Target="../media/image363.png"/><Relationship Id="rId325" Type="http://schemas.openxmlformats.org/officeDocument/2006/relationships/image" Target="../media/image364.png"/><Relationship Id="rId326" Type="http://schemas.openxmlformats.org/officeDocument/2006/relationships/image" Target="../media/image365.png"/><Relationship Id="rId327" Type="http://schemas.openxmlformats.org/officeDocument/2006/relationships/image" Target="../media/image366.png"/><Relationship Id="rId328" Type="http://schemas.openxmlformats.org/officeDocument/2006/relationships/image" Target="../media/image367.png"/><Relationship Id="rId329" Type="http://schemas.openxmlformats.org/officeDocument/2006/relationships/image" Target="../media/image368.png"/><Relationship Id="rId330" Type="http://schemas.openxmlformats.org/officeDocument/2006/relationships/image" Target="../media/image369.png"/><Relationship Id="rId331" Type="http://schemas.openxmlformats.org/officeDocument/2006/relationships/image" Target="../media/image370.png"/><Relationship Id="rId332" Type="http://schemas.openxmlformats.org/officeDocument/2006/relationships/image" Target="../media/image371.png"/><Relationship Id="rId333" Type="http://schemas.openxmlformats.org/officeDocument/2006/relationships/image" Target="../media/image372.png"/><Relationship Id="rId334" Type="http://schemas.openxmlformats.org/officeDocument/2006/relationships/image" Target="../media/image373.png"/><Relationship Id="rId335" Type="http://schemas.openxmlformats.org/officeDocument/2006/relationships/image" Target="../media/image374.png"/><Relationship Id="rId336" Type="http://schemas.openxmlformats.org/officeDocument/2006/relationships/image" Target="../media/image375.png"/><Relationship Id="rId337" Type="http://schemas.openxmlformats.org/officeDocument/2006/relationships/image" Target="../media/image376.png"/><Relationship Id="rId338" Type="http://schemas.openxmlformats.org/officeDocument/2006/relationships/image" Target="../media/image377.png"/><Relationship Id="rId339" Type="http://schemas.openxmlformats.org/officeDocument/2006/relationships/image" Target="../media/image378.png"/><Relationship Id="rId340" Type="http://schemas.openxmlformats.org/officeDocument/2006/relationships/image" Target="../media/image379.png"/><Relationship Id="rId341" Type="http://schemas.openxmlformats.org/officeDocument/2006/relationships/image" Target="../media/image380.png"/><Relationship Id="rId342" Type="http://schemas.openxmlformats.org/officeDocument/2006/relationships/image" Target="../media/image381.png"/><Relationship Id="rId343" Type="http://schemas.openxmlformats.org/officeDocument/2006/relationships/image" Target="../media/image382.png"/><Relationship Id="rId344" Type="http://schemas.openxmlformats.org/officeDocument/2006/relationships/image" Target="../media/image383.png"/><Relationship Id="rId345" Type="http://schemas.openxmlformats.org/officeDocument/2006/relationships/image" Target="../media/image384.png"/><Relationship Id="rId346" Type="http://schemas.openxmlformats.org/officeDocument/2006/relationships/image" Target="../media/image385.png"/><Relationship Id="rId347" Type="http://schemas.openxmlformats.org/officeDocument/2006/relationships/image" Target="../media/image386.png"/><Relationship Id="rId348" Type="http://schemas.openxmlformats.org/officeDocument/2006/relationships/image" Target="../media/image387.png"/><Relationship Id="rId349" Type="http://schemas.openxmlformats.org/officeDocument/2006/relationships/image" Target="../media/image388.png"/><Relationship Id="rId350" Type="http://schemas.openxmlformats.org/officeDocument/2006/relationships/image" Target="../media/image389.png"/><Relationship Id="rId351" Type="http://schemas.openxmlformats.org/officeDocument/2006/relationships/image" Target="../media/image390.png"/><Relationship Id="rId352" Type="http://schemas.openxmlformats.org/officeDocument/2006/relationships/image" Target="../media/image391.png"/><Relationship Id="rId353" Type="http://schemas.openxmlformats.org/officeDocument/2006/relationships/image" Target="../media/image392.png"/><Relationship Id="rId354" Type="http://schemas.openxmlformats.org/officeDocument/2006/relationships/image" Target="../media/image393.png"/><Relationship Id="rId355" Type="http://schemas.openxmlformats.org/officeDocument/2006/relationships/image" Target="../media/image394.png"/><Relationship Id="rId356" Type="http://schemas.openxmlformats.org/officeDocument/2006/relationships/image" Target="../media/image395.png"/><Relationship Id="rId357" Type="http://schemas.openxmlformats.org/officeDocument/2006/relationships/image" Target="../media/image396.png"/><Relationship Id="rId358" Type="http://schemas.openxmlformats.org/officeDocument/2006/relationships/image" Target="../media/image397.png"/><Relationship Id="rId359" Type="http://schemas.openxmlformats.org/officeDocument/2006/relationships/image" Target="../media/image398.png"/><Relationship Id="rId360" Type="http://schemas.openxmlformats.org/officeDocument/2006/relationships/image" Target="../media/image399.png"/><Relationship Id="rId361" Type="http://schemas.openxmlformats.org/officeDocument/2006/relationships/image" Target="../media/image400.png"/><Relationship Id="rId362" Type="http://schemas.openxmlformats.org/officeDocument/2006/relationships/image" Target="../media/image401.png"/><Relationship Id="rId363" Type="http://schemas.openxmlformats.org/officeDocument/2006/relationships/image" Target="../media/image402.png"/><Relationship Id="rId364" Type="http://schemas.openxmlformats.org/officeDocument/2006/relationships/image" Target="../media/image403.png"/><Relationship Id="rId365" Type="http://schemas.openxmlformats.org/officeDocument/2006/relationships/image" Target="../media/image404.png"/><Relationship Id="rId366" Type="http://schemas.openxmlformats.org/officeDocument/2006/relationships/image" Target="../media/image405.png"/><Relationship Id="rId367" Type="http://schemas.openxmlformats.org/officeDocument/2006/relationships/image" Target="../media/image406.png"/><Relationship Id="rId368" Type="http://schemas.openxmlformats.org/officeDocument/2006/relationships/image" Target="../media/image407.png"/><Relationship Id="rId369" Type="http://schemas.openxmlformats.org/officeDocument/2006/relationships/image" Target="../media/image408.png"/><Relationship Id="rId370" Type="http://schemas.openxmlformats.org/officeDocument/2006/relationships/image" Target="../media/image409.png"/><Relationship Id="rId371" Type="http://schemas.openxmlformats.org/officeDocument/2006/relationships/image" Target="../media/image410.pn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1.png"/><Relationship Id="rId3" Type="http://schemas.openxmlformats.org/officeDocument/2006/relationships/image" Target="../media/image412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3.pn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4.png"/><Relationship Id="rId3" Type="http://schemas.openxmlformats.org/officeDocument/2006/relationships/image" Target="../media/image415.png"/><Relationship Id="rId4" Type="http://schemas.openxmlformats.org/officeDocument/2006/relationships/image" Target="../media/image416.png"/><Relationship Id="rId5" Type="http://schemas.openxmlformats.org/officeDocument/2006/relationships/image" Target="../media/image417.png"/><Relationship Id="rId6" Type="http://schemas.openxmlformats.org/officeDocument/2006/relationships/image" Target="../media/image418.png"/><Relationship Id="rId7" Type="http://schemas.openxmlformats.org/officeDocument/2006/relationships/image" Target="../media/image419.png"/><Relationship Id="rId8" Type="http://schemas.openxmlformats.org/officeDocument/2006/relationships/image" Target="../media/image420.pn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1.pn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2.png"/><Relationship Id="rId3" Type="http://schemas.openxmlformats.org/officeDocument/2006/relationships/image" Target="../media/image423.pn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4.pn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5.png"/><Relationship Id="rId3" Type="http://schemas.openxmlformats.org/officeDocument/2006/relationships/image" Target="../media/image426.pn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7.png"/><Relationship Id="rId3" Type="http://schemas.openxmlformats.org/officeDocument/2006/relationships/image" Target="../media/image428.pn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9.pn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0.png"/><Relationship Id="rId3" Type="http://schemas.openxmlformats.org/officeDocument/2006/relationships/image" Target="../media/image431.jpg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2.png"/><Relationship Id="rId3" Type="http://schemas.openxmlformats.org/officeDocument/2006/relationships/image" Target="../media/image433.png"/><Relationship Id="rId4" Type="http://schemas.openxmlformats.org/officeDocument/2006/relationships/image" Target="../media/image434.png"/><Relationship Id="rId5" Type="http://schemas.openxmlformats.org/officeDocument/2006/relationships/image" Target="../media/image435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6.png"/><Relationship Id="rId3" Type="http://schemas.openxmlformats.org/officeDocument/2006/relationships/image" Target="../media/image437.png"/></Relationships>
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8.png"/></Relationships>
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surl.li/tkqgn" TargetMode="External"/><Relationship Id="rId3" Type="http://schemas.openxmlformats.org/officeDocument/2006/relationships/hyperlink" Target="http://e-kitap.kz/" TargetMode="External"/><Relationship Id="rId4" Type="http://schemas.openxmlformats.org/officeDocument/2006/relationships/hyperlink" Target="http://www.edb.gov.hk/en/curriculum-development/4-" TargetMode="External"/><Relationship Id="rId5" Type="http://schemas.openxmlformats.org/officeDocument/2006/relationships/hyperlink" Target="http://www.moe.gov.sg/" TargetMode="External"/></Relationships>
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9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5346065" cy="7560309"/>
          </a:xfrm>
          <a:custGeom>
            <a:avLst/>
            <a:gdLst/>
            <a:ahLst/>
            <a:cxnLst/>
            <a:rect l="l" t="t" r="r" b="b"/>
            <a:pathLst>
              <a:path w="5346065" h="7560309">
                <a:moveTo>
                  <a:pt x="5346001" y="0"/>
                </a:moveTo>
                <a:lnTo>
                  <a:pt x="0" y="0"/>
                </a:lnTo>
                <a:lnTo>
                  <a:pt x="0" y="7559992"/>
                </a:lnTo>
                <a:lnTo>
                  <a:pt x="5346001" y="7559992"/>
                </a:lnTo>
                <a:lnTo>
                  <a:pt x="5346001" y="0"/>
                </a:lnTo>
                <a:close/>
              </a:path>
            </a:pathLst>
          </a:custGeom>
          <a:solidFill>
            <a:srgbClr val="E7F5F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7300" y="277455"/>
            <a:ext cx="1666875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-30">
                <a:latin typeface="Microsoft YaHei UI Light"/>
                <a:cs typeface="Microsoft YaHei UI Light"/>
              </a:rPr>
              <a:t>Содержание</a:t>
            </a:r>
            <a:endParaRPr sz="2200">
              <a:latin typeface="Microsoft YaHei UI Light"/>
              <a:cs typeface="Microsoft YaHei UI 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30441" y="132878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920529" y="132878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53317" y="148118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920533" y="148118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69745" y="163358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920537" y="163358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640886" y="178598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920536" y="178598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271709" y="20755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857097" y="20755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893263" y="22279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857101" y="22279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831425" y="23803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857101" y="23803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566009" y="25327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857093" y="25327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908910" y="26851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857090" y="26851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418572" y="28375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863272" y="28375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176257" y="32143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857092" y="32143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733008" y="33667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857098" y="33667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065621" y="35191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857094" y="35191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870400" y="36715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857097" y="36715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302680" y="38239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857094" y="38239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430925" y="39763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857093" y="39763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2246789" y="41287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857097" y="41287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881719" y="42811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857101" y="42811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3914513" y="46579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857094" y="46579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019108" y="48103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857099" y="48103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3783984" y="49627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857095" y="49627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579059" y="51151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857094" y="51151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2461220" y="52675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857101" y="52675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764225" y="54199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857094" y="54199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520426" y="55723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857097" y="55723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2117411" y="57247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857093" y="57247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2380297" y="58771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4857102" y="58771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3302119" y="60295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4857094" y="60295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2569690" y="61819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4857099" y="61819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469097" y="655873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4857089" y="655873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2331026" y="671113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4857094" y="671113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1381775" y="686353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4857092" y="686353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1897716" y="701593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4857095" y="701593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 txBox="1"/>
          <p:nvPr/>
        </p:nvSpPr>
        <p:spPr>
          <a:xfrm>
            <a:off x="347299" y="1177053"/>
            <a:ext cx="4658995" cy="586549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228600" marR="5080">
              <a:lnSpc>
                <a:spcPct val="110000"/>
              </a:lnSpc>
              <a:spcBef>
                <a:spcPts val="110"/>
              </a:spcBef>
              <a:tabLst>
                <a:tab pos="4499610" algn="l"/>
                <a:tab pos="4563110" algn="l"/>
              </a:tabLst>
            </a:pP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Ид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ло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ем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ы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триад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ы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воспитани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я</a:t>
            </a:r>
            <a:r>
              <a:rPr dirty="0" sz="9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u="dash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	</a:t>
            </a:r>
            <a:r>
              <a:rPr dirty="0" sz="900" spc="-12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2 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Обновленна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я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парадигм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а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воспитани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я</a:t>
            </a:r>
            <a:r>
              <a:rPr dirty="0" sz="9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u="dash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	</a:t>
            </a:r>
            <a:r>
              <a:rPr dirty="0" sz="900" spc="-13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4 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Вв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дени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9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u="dash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	</a:t>
            </a:r>
            <a:r>
              <a:rPr dirty="0" sz="900" spc="-12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6 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Мероприяти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я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каждо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м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сяц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а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включа</a:t>
            </a:r>
            <a:r>
              <a:rPr dirty="0" sz="900" spc="-55">
                <a:solidFill>
                  <a:srgbClr val="231F20"/>
                </a:solidFill>
                <a:latin typeface="Tahoma"/>
                <a:cs typeface="Tahoma"/>
              </a:rPr>
              <a:t>ю</a:t>
            </a:r>
            <a:r>
              <a:rPr dirty="0" sz="900" spc="-6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9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u="dash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	</a:t>
            </a:r>
            <a:r>
              <a:rPr dirty="0" sz="900" spc="-13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9 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Создание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благоприятной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образовательной среды и ее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влияние на 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поведение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б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учающи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х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я</a:t>
            </a:r>
            <a:r>
              <a:rPr dirty="0" sz="9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u="dash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dirty="0" sz="900" spc="-12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10 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оменд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я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п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да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ога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м</a:t>
            </a:r>
            <a:r>
              <a:rPr dirty="0" sz="9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u="dash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dirty="0" sz="900" spc="-13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11 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Взаим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дей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тви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ди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лям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общ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тво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м</a:t>
            </a:r>
            <a:r>
              <a:rPr dirty="0" sz="9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u="dash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dirty="0" sz="900" spc="-12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12 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Ин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еграци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я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ценно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тно-ориентированно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образовани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я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учебну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ю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программ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900" spc="-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u="dash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dirty="0" sz="900" spc="-12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13 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еализаци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я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Программ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ы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воспитани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я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позв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ли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9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u="dash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dirty="0" sz="900" spc="-12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14  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М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ханизм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ы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реализаци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программ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ы</a:t>
            </a:r>
            <a:r>
              <a:rPr dirty="0" sz="9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u="dash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dirty="0" u="dash" sz="900" spc="-18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sz="900" spc="-12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17</a:t>
            </a:r>
            <a:endParaRPr sz="900">
              <a:latin typeface="Tahoma"/>
              <a:cs typeface="Tahoma"/>
            </a:endParaRPr>
          </a:p>
          <a:p>
            <a:pPr algn="just" marL="12700">
              <a:lnSpc>
                <a:spcPct val="100000"/>
              </a:lnSpc>
              <a:spcBef>
                <a:spcPts val="305"/>
              </a:spcBef>
            </a:pP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I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БЛОК</a:t>
            </a:r>
            <a:endParaRPr sz="1000">
              <a:latin typeface="Tahoma"/>
              <a:cs typeface="Tahoma"/>
            </a:endParaRPr>
          </a:p>
          <a:p>
            <a:pPr algn="just" marL="228600" marR="10795">
              <a:lnSpc>
                <a:spcPct val="111100"/>
              </a:lnSpc>
              <a:spcBef>
                <a:spcPts val="265"/>
              </a:spcBef>
              <a:tabLst>
                <a:tab pos="4499610" algn="l"/>
              </a:tabLst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Вн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дрени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ценно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чере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з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де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жани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образовани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я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кла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сны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час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ы</a:t>
            </a:r>
            <a:r>
              <a:rPr dirty="0" sz="9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u="dash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dirty="0" u="dash" sz="900" spc="-225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sz="900" spc="-13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18 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Проц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привити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я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ценно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900" spc="-7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й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чере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з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де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жани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образовани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я</a:t>
            </a:r>
            <a:r>
              <a:rPr dirty="0" sz="9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u="dash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dirty="0" sz="900" spc="-12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20 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Независимо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9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патри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тиз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м</a:t>
            </a:r>
            <a:r>
              <a:rPr dirty="0" sz="9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u="dash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dirty="0" sz="900" spc="-13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22  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Един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тв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лидарно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9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u="dash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dirty="0" sz="900" spc="-13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24 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Справ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дливо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9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тве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свенно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9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u="dash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dirty="0" sz="900" spc="-12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26 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За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н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порядо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9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u="dash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dirty="0" sz="900" spc="-13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28  </a:t>
            </a:r>
            <a:r>
              <a:rPr dirty="0" sz="900" spc="-12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люби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проф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сионализ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м</a:t>
            </a:r>
            <a:r>
              <a:rPr dirty="0" sz="9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u="dash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dirty="0" sz="900" spc="-12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30  </a:t>
            </a:r>
            <a:r>
              <a:rPr dirty="0" sz="900" spc="-5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озидани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нова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ор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тв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9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u="dash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dirty="0" sz="900" spc="-12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32</a:t>
            </a:r>
            <a:endParaRPr sz="900">
              <a:latin typeface="Tahoma"/>
              <a:cs typeface="Tahoma"/>
            </a:endParaRPr>
          </a:p>
          <a:p>
            <a:pPr algn="just" marL="123825" indent="-111760">
              <a:lnSpc>
                <a:spcPct val="100000"/>
              </a:lnSpc>
              <a:spcBef>
                <a:spcPts val="300"/>
              </a:spcBef>
              <a:buAutoNum type="romanUcPeriod" startAt="2"/>
              <a:tabLst>
                <a:tab pos="124460" algn="l"/>
              </a:tabLst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БЛОК</a:t>
            </a:r>
            <a:endParaRPr sz="1000">
              <a:latin typeface="Tahoma"/>
              <a:cs typeface="Tahoma"/>
            </a:endParaRPr>
          </a:p>
          <a:p>
            <a:pPr algn="just" marL="228600" marR="10795">
              <a:lnSpc>
                <a:spcPct val="111100"/>
              </a:lnSpc>
              <a:spcBef>
                <a:spcPts val="265"/>
              </a:spcBef>
              <a:tabLst>
                <a:tab pos="4499610" algn="l"/>
              </a:tabLst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Вн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дрени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ценно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900" spc="-7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й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чере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з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оциальны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проект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ы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мероприяти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я</a:t>
            </a:r>
            <a:r>
              <a:rPr dirty="0" sz="9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u="dash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dirty="0" sz="900" spc="-12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34 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Проект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ы</a:t>
            </a:r>
            <a:r>
              <a:rPr dirty="0" sz="9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u="dash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dirty="0" sz="900" spc="-13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35  </a:t>
            </a:r>
            <a:r>
              <a:rPr dirty="0" sz="900" spc="-14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ематич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ски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й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календар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9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оциальны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х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проек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мероприяти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й</a:t>
            </a:r>
            <a:r>
              <a:rPr dirty="0" sz="9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u="dash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dirty="0" sz="900" spc="-12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36 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П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ОЕ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9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«ҚАМ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Қ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ОР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»</a:t>
            </a:r>
            <a:r>
              <a:rPr dirty="0" sz="9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u="dash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dirty="0" sz="900" spc="-12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38 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П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ОЕ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9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«ЕҢБЕГ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І</a:t>
            </a:r>
            <a:r>
              <a:rPr dirty="0" sz="9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А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А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Л</a:t>
            </a:r>
            <a:r>
              <a:rPr dirty="0" sz="900" spc="-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100">
                <a:solidFill>
                  <a:srgbClr val="231F20"/>
                </a:solidFill>
                <a:latin typeface="Tahoma"/>
                <a:cs typeface="Tahoma"/>
              </a:rPr>
              <a:t>–</a:t>
            </a:r>
            <a:r>
              <a:rPr dirty="0" sz="900" spc="-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5">
                <a:solidFill>
                  <a:srgbClr val="231F20"/>
                </a:solidFill>
                <a:latin typeface="Tahoma"/>
                <a:cs typeface="Tahoma"/>
              </a:rPr>
              <a:t>Ж</a:t>
            </a:r>
            <a:r>
              <a:rPr dirty="0" sz="900" spc="-55">
                <a:solidFill>
                  <a:srgbClr val="231F20"/>
                </a:solidFill>
                <a:latin typeface="Tahoma"/>
                <a:cs typeface="Tahoma"/>
              </a:rPr>
              <a:t>А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9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ӨРЕН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»</a:t>
            </a:r>
            <a:r>
              <a:rPr dirty="0" sz="9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u="dash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dirty="0" sz="900" spc="-13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43 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П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ОЕ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9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«SMA</a:t>
            </a:r>
            <a:r>
              <a:rPr dirty="0" sz="900" spc="-80">
                <a:solidFill>
                  <a:srgbClr val="231F20"/>
                </a:solidFill>
                <a:latin typeface="Tahoma"/>
                <a:cs typeface="Tahoma"/>
              </a:rPr>
              <a:t>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</a:t>
            </a:r>
            <a:r>
              <a:rPr dirty="0" sz="9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BA</a:t>
            </a:r>
            <a:r>
              <a:rPr dirty="0" sz="900" spc="-65">
                <a:solidFill>
                  <a:srgbClr val="231F20"/>
                </a:solidFill>
                <a:latin typeface="Tahoma"/>
                <a:cs typeface="Tahoma"/>
              </a:rPr>
              <a:t>L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»</a:t>
            </a:r>
            <a:r>
              <a:rPr dirty="0" sz="9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u="dash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dirty="0" sz="900" spc="-12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48 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П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ОЕ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9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«ШАБЫТ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»</a:t>
            </a:r>
            <a:r>
              <a:rPr dirty="0" sz="9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u="dash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dirty="0" sz="900" spc="-12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51 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П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ОЕ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9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«ҰШҚЫ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9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Й</a:t>
            </a:r>
            <a:r>
              <a:rPr dirty="0" sz="9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А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ЛАҢЫ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»</a:t>
            </a:r>
            <a:r>
              <a:rPr dirty="0" sz="9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u="dash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dirty="0" sz="900" spc="-13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59 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П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ОЕ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9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«Б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А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Л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А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ЛА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9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КІ</a:t>
            </a:r>
            <a:r>
              <a:rPr dirty="0" sz="900" spc="-9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АП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Х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АН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А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СЫ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»</a:t>
            </a:r>
            <a:r>
              <a:rPr dirty="0" sz="9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u="dash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dirty="0" sz="900" spc="-12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62  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ЦЕНТ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9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ПЕДА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ОГИЧЕС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Й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П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ДДЕ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ЖК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ДИТЕЛЕ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Й</a:t>
            </a:r>
            <a:r>
              <a:rPr dirty="0" sz="9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u="dash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dirty="0" u="dash" sz="900" spc="-225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sz="900" spc="-13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66 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П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ОФИЛА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ТИЧЕСКИ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МЕ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ОПРИЯТИ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9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u="dash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dirty="0" sz="900" spc="-12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73</a:t>
            </a:r>
            <a:endParaRPr sz="900">
              <a:latin typeface="Tahoma"/>
              <a:cs typeface="Tahoma"/>
            </a:endParaRPr>
          </a:p>
          <a:p>
            <a:pPr algn="just" marL="162560" indent="-149860">
              <a:lnSpc>
                <a:spcPct val="100000"/>
              </a:lnSpc>
              <a:spcBef>
                <a:spcPts val="305"/>
              </a:spcBef>
              <a:buAutoNum type="romanUcPeriod" startAt="3"/>
              <a:tabLst>
                <a:tab pos="162560" algn="l"/>
              </a:tabLst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БЛОК</a:t>
            </a:r>
            <a:endParaRPr sz="1000">
              <a:latin typeface="Tahoma"/>
              <a:cs typeface="Tahoma"/>
            </a:endParaRPr>
          </a:p>
          <a:p>
            <a:pPr algn="just" marL="228600" marR="10795">
              <a:lnSpc>
                <a:spcPct val="111100"/>
              </a:lnSpc>
              <a:spcBef>
                <a:spcPts val="260"/>
              </a:spcBef>
              <a:tabLst>
                <a:tab pos="4499610" algn="l"/>
              </a:tabLst>
            </a:pP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Пла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н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реализаци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9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u="dash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dirty="0" sz="900" spc="-12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80  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Информационно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опров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ждени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9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u="dash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dirty="0" u="dash" sz="900" spc="-225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sz="900" spc="-13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82  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Брендировани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9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u="dash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dirty="0" sz="900" spc="-12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83  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Исп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льз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ема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я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ли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ератур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а</a:t>
            </a:r>
            <a:r>
              <a:rPr dirty="0" sz="9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u="dash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dirty="0" sz="900" spc="-12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84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D2ED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49552" y="1976611"/>
            <a:ext cx="4010660" cy="1854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000" spc="120">
                <a:solidFill>
                  <a:srgbClr val="231F20"/>
                </a:solidFill>
                <a:latin typeface="Microsoft Sans Serif"/>
                <a:cs typeface="Microsoft Sans Serif"/>
              </a:rPr>
              <a:t>Внедрение</a:t>
            </a:r>
            <a:r>
              <a:rPr dirty="0" sz="3000" spc="-15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3000" spc="145">
                <a:solidFill>
                  <a:srgbClr val="231F20"/>
                </a:solidFill>
                <a:latin typeface="Microsoft Sans Serif"/>
                <a:cs typeface="Microsoft Sans Serif"/>
              </a:rPr>
              <a:t>ценности </a:t>
            </a:r>
            <a:r>
              <a:rPr dirty="0" sz="3000" spc="-785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3000" spc="95">
                <a:solidFill>
                  <a:srgbClr val="231F20"/>
                </a:solidFill>
                <a:latin typeface="Microsoft Sans Serif"/>
                <a:cs typeface="Microsoft Sans Serif"/>
              </a:rPr>
              <a:t>через </a:t>
            </a:r>
            <a:r>
              <a:rPr dirty="0" sz="3000" spc="125">
                <a:solidFill>
                  <a:srgbClr val="231F20"/>
                </a:solidFill>
                <a:latin typeface="Microsoft Sans Serif"/>
                <a:cs typeface="Microsoft Sans Serif"/>
              </a:rPr>
              <a:t>содержание </a:t>
            </a:r>
            <a:r>
              <a:rPr dirty="0" sz="3000" spc="13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3000" spc="95">
                <a:solidFill>
                  <a:srgbClr val="231F20"/>
                </a:solidFill>
                <a:latin typeface="Microsoft Sans Serif"/>
                <a:cs typeface="Microsoft Sans Serif"/>
              </a:rPr>
              <a:t>образования </a:t>
            </a:r>
            <a:r>
              <a:rPr dirty="0" sz="3000" spc="175">
                <a:solidFill>
                  <a:srgbClr val="231F20"/>
                </a:solidFill>
                <a:latin typeface="Microsoft Sans Serif"/>
                <a:cs typeface="Microsoft Sans Serif"/>
              </a:rPr>
              <a:t>и </a:t>
            </a:r>
            <a:r>
              <a:rPr dirty="0" sz="3000" spc="18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3000" spc="120">
                <a:solidFill>
                  <a:srgbClr val="231F20"/>
                </a:solidFill>
                <a:latin typeface="Microsoft Sans Serif"/>
                <a:cs typeface="Microsoft Sans Serif"/>
              </a:rPr>
              <a:t>классные</a:t>
            </a:r>
            <a:r>
              <a:rPr dirty="0" sz="3000" spc="-105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3000" spc="85">
                <a:solidFill>
                  <a:srgbClr val="231F20"/>
                </a:solidFill>
                <a:latin typeface="Microsoft Sans Serif"/>
                <a:cs typeface="Microsoft Sans Serif"/>
              </a:rPr>
              <a:t>часы</a:t>
            </a:r>
            <a:endParaRPr sz="30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14" y="7129871"/>
            <a:ext cx="160655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>
                <a:solidFill>
                  <a:srgbClr val="85A8B8"/>
                </a:solidFill>
                <a:latin typeface="Trebuchet MS"/>
                <a:cs typeface="Trebuchet MS"/>
              </a:rPr>
              <a:t>18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183337" y="7129871"/>
            <a:ext cx="162560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10">
                <a:solidFill>
                  <a:srgbClr val="85A8B8"/>
                </a:solidFill>
                <a:latin typeface="Trebuchet MS"/>
                <a:cs typeface="Trebuchet MS"/>
              </a:rPr>
              <a:t>19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693248" y="7154067"/>
            <a:ext cx="2454275" cy="14668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800" spc="-45">
                <a:solidFill>
                  <a:srgbClr val="85A8B8"/>
                </a:solidFill>
                <a:latin typeface="Trebuchet MS"/>
                <a:cs typeface="Trebuchet MS"/>
              </a:rPr>
              <a:t>МИНИСТЕРСТВОПРОСВЕЩЕНИЯРЕСПУБЛИКИКАЗАХСТАН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7300" y="188555"/>
            <a:ext cx="2053589" cy="787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000" spc="-40">
                <a:latin typeface="Microsoft YaHei UI Light"/>
                <a:cs typeface="Microsoft YaHei UI Light"/>
              </a:rPr>
              <a:t>I</a:t>
            </a:r>
            <a:r>
              <a:rPr dirty="0" sz="5000" spc="-295">
                <a:latin typeface="Microsoft YaHei UI Light"/>
                <a:cs typeface="Microsoft YaHei UI Light"/>
              </a:rPr>
              <a:t> </a:t>
            </a:r>
            <a:r>
              <a:rPr dirty="0" sz="5000" spc="55">
                <a:latin typeface="Microsoft YaHei UI Light"/>
                <a:cs typeface="Microsoft YaHei UI Light"/>
              </a:rPr>
              <a:t>БЛОК</a:t>
            </a:r>
            <a:endParaRPr sz="5000">
              <a:latin typeface="Microsoft YaHei UI Light"/>
              <a:cs typeface="Microsoft YaHei UI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82226" y="2040111"/>
            <a:ext cx="3475354" cy="29127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данном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блоке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предложена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систематизация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ключевых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ценностей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компетенций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для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формирования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целостной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личности.</a:t>
            </a:r>
            <a:endParaRPr sz="10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50">
              <a:latin typeface="Tahoma"/>
              <a:cs typeface="Tahoma"/>
            </a:endParaRPr>
          </a:p>
          <a:p>
            <a:pPr algn="just" marL="12700" marR="8255">
              <a:lnSpc>
                <a:spcPct val="100000"/>
              </a:lnSpc>
            </a:pP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Данный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блок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охватывает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все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уровни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образования,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начиная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от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дошкольной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организации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заканчивая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выпускниками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технических и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профессиональных организаций,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что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обес-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печивает</a:t>
            </a:r>
            <a:r>
              <a:rPr dirty="0" sz="10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преемственность</a:t>
            </a:r>
            <a:r>
              <a:rPr dirty="0" sz="10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воспитательной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работе.</a:t>
            </a:r>
            <a:r>
              <a:rPr dirty="0" sz="1000" spc="-1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Исполь-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зуя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распаковку</a:t>
            </a:r>
            <a:r>
              <a:rPr dirty="0" sz="10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ценностей,</a:t>
            </a:r>
            <a:r>
              <a:rPr dirty="0" sz="1000" spc="-1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педагоги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смогут</a:t>
            </a:r>
            <a:r>
              <a:rPr dirty="0" sz="1000" spc="-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целенаправленно </a:t>
            </a:r>
            <a:r>
              <a:rPr dirty="0" sz="1000" spc="-30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планироват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кла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сны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часы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1000" spc="-1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спо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об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тву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спешно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й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оциали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- 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зации,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интеллектуальному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2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личностному</a:t>
            </a:r>
            <a:r>
              <a:rPr dirty="0" sz="1000" spc="2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развитию,</a:t>
            </a:r>
            <a:r>
              <a:rPr dirty="0" sz="1000" spc="2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а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также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профессиональному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становлению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будущих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граждан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Казахстана.</a:t>
            </a:r>
            <a:endParaRPr sz="10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50">
              <a:latin typeface="Tahoma"/>
              <a:cs typeface="Tahoma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Предлагаемую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распаковку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ценностей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необходимо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исполь-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зовать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планировании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воспитательной работы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классных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часов.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проведении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классных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часов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конце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уделяйте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внимание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урокам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безопасности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протяжении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10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минут.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7F5F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7300" y="277455"/>
            <a:ext cx="2905125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-100">
                <a:latin typeface="Microsoft YaHei UI Light"/>
                <a:cs typeface="Microsoft YaHei UI Light"/>
              </a:rPr>
              <a:t>П</a:t>
            </a:r>
            <a:r>
              <a:rPr dirty="0" sz="2200" spc="85">
                <a:latin typeface="Microsoft YaHei UI Light"/>
                <a:cs typeface="Microsoft YaHei UI Light"/>
              </a:rPr>
              <a:t>Р</a:t>
            </a:r>
            <a:r>
              <a:rPr dirty="0" sz="2200" spc="-229">
                <a:latin typeface="Microsoft YaHei UI Light"/>
                <a:cs typeface="Microsoft YaHei UI Light"/>
              </a:rPr>
              <a:t>О</a:t>
            </a:r>
            <a:r>
              <a:rPr dirty="0" sz="2200" spc="-95">
                <a:latin typeface="Microsoft YaHei UI Light"/>
                <a:cs typeface="Microsoft YaHei UI Light"/>
              </a:rPr>
              <a:t>Ц</a:t>
            </a:r>
            <a:r>
              <a:rPr dirty="0" sz="2200" spc="100">
                <a:latin typeface="Microsoft YaHei UI Light"/>
                <a:cs typeface="Microsoft YaHei UI Light"/>
              </a:rPr>
              <a:t>Е</a:t>
            </a:r>
            <a:r>
              <a:rPr dirty="0" sz="2200" spc="50">
                <a:latin typeface="Microsoft YaHei UI Light"/>
                <a:cs typeface="Microsoft YaHei UI Light"/>
              </a:rPr>
              <a:t>С</a:t>
            </a:r>
            <a:r>
              <a:rPr dirty="0" sz="2200" spc="60">
                <a:latin typeface="Microsoft YaHei UI Light"/>
                <a:cs typeface="Microsoft YaHei UI Light"/>
              </a:rPr>
              <a:t>С</a:t>
            </a:r>
            <a:r>
              <a:rPr dirty="0" sz="2200" spc="-130">
                <a:latin typeface="Microsoft YaHei UI Light"/>
                <a:cs typeface="Microsoft YaHei UI Light"/>
              </a:rPr>
              <a:t> </a:t>
            </a:r>
            <a:r>
              <a:rPr dirty="0" sz="2200" spc="-100">
                <a:latin typeface="Microsoft YaHei UI Light"/>
                <a:cs typeface="Microsoft YaHei UI Light"/>
              </a:rPr>
              <a:t>П</a:t>
            </a:r>
            <a:r>
              <a:rPr dirty="0" sz="2200" spc="35">
                <a:latin typeface="Microsoft YaHei UI Light"/>
                <a:cs typeface="Microsoft YaHei UI Light"/>
              </a:rPr>
              <a:t>Р</a:t>
            </a:r>
            <a:r>
              <a:rPr dirty="0" sz="2200" spc="-114">
                <a:latin typeface="Microsoft YaHei UI Light"/>
                <a:cs typeface="Microsoft YaHei UI Light"/>
              </a:rPr>
              <a:t>И</a:t>
            </a:r>
            <a:r>
              <a:rPr dirty="0" sz="2200" spc="110">
                <a:latin typeface="Microsoft YaHei UI Light"/>
                <a:cs typeface="Microsoft YaHei UI Light"/>
              </a:rPr>
              <a:t>В</a:t>
            </a:r>
            <a:r>
              <a:rPr dirty="0" sz="2200" spc="-75">
                <a:latin typeface="Microsoft YaHei UI Light"/>
                <a:cs typeface="Microsoft YaHei UI Light"/>
              </a:rPr>
              <a:t>И</a:t>
            </a:r>
            <a:r>
              <a:rPr dirty="0" sz="2200" spc="10">
                <a:latin typeface="Microsoft YaHei UI Light"/>
                <a:cs typeface="Microsoft YaHei UI Light"/>
              </a:rPr>
              <a:t>Т</a:t>
            </a:r>
            <a:r>
              <a:rPr dirty="0" sz="2200" spc="-114">
                <a:latin typeface="Microsoft YaHei UI Light"/>
                <a:cs typeface="Microsoft YaHei UI Light"/>
              </a:rPr>
              <a:t>И</a:t>
            </a:r>
            <a:r>
              <a:rPr dirty="0" sz="2200" spc="155">
                <a:latin typeface="Microsoft YaHei UI Light"/>
                <a:cs typeface="Microsoft YaHei UI Light"/>
              </a:rPr>
              <a:t>Я</a:t>
            </a:r>
            <a:endParaRPr sz="2200">
              <a:latin typeface="Microsoft YaHei UI Light"/>
              <a:cs typeface="Microsoft YaHei U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7300" y="612735"/>
            <a:ext cx="4034790" cy="695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200" spc="-25">
                <a:solidFill>
                  <a:srgbClr val="231F20"/>
                </a:solidFill>
                <a:latin typeface="Microsoft YaHei UI Light"/>
                <a:cs typeface="Microsoft YaHei UI Light"/>
              </a:rPr>
              <a:t>ЦЕННОСТЕЙ </a:t>
            </a:r>
            <a:r>
              <a:rPr dirty="0" sz="2200" spc="35">
                <a:solidFill>
                  <a:srgbClr val="231F20"/>
                </a:solidFill>
                <a:latin typeface="Microsoft YaHei UI Light"/>
                <a:cs typeface="Microsoft YaHei UI Light"/>
              </a:rPr>
              <a:t>ЧЕРЕЗ </a:t>
            </a:r>
            <a:r>
              <a:rPr dirty="0" sz="2200" spc="40">
                <a:solidFill>
                  <a:srgbClr val="231F20"/>
                </a:solidFill>
                <a:latin typeface="Microsoft YaHei UI Light"/>
                <a:cs typeface="Microsoft YaHei UI Light"/>
              </a:rPr>
              <a:t> </a:t>
            </a:r>
            <a:r>
              <a:rPr dirty="0" sz="2200" spc="50">
                <a:solidFill>
                  <a:srgbClr val="231F20"/>
                </a:solidFill>
                <a:latin typeface="Microsoft YaHei UI Light"/>
                <a:cs typeface="Microsoft YaHei UI Light"/>
              </a:rPr>
              <a:t>С</a:t>
            </a:r>
            <a:r>
              <a:rPr dirty="0" sz="2200" spc="-285">
                <a:solidFill>
                  <a:srgbClr val="231F20"/>
                </a:solidFill>
                <a:latin typeface="Microsoft YaHei UI Light"/>
                <a:cs typeface="Microsoft YaHei UI Light"/>
              </a:rPr>
              <a:t>О</a:t>
            </a:r>
            <a:r>
              <a:rPr dirty="0" sz="2200" spc="-5">
                <a:solidFill>
                  <a:srgbClr val="231F20"/>
                </a:solidFill>
                <a:latin typeface="Microsoft YaHei UI Light"/>
                <a:cs typeface="Microsoft YaHei UI Light"/>
              </a:rPr>
              <a:t>Д</a:t>
            </a:r>
            <a:r>
              <a:rPr dirty="0" sz="2200" spc="65">
                <a:solidFill>
                  <a:srgbClr val="231F20"/>
                </a:solidFill>
                <a:latin typeface="Microsoft YaHei UI Light"/>
                <a:cs typeface="Microsoft YaHei UI Light"/>
              </a:rPr>
              <a:t>Е</a:t>
            </a:r>
            <a:r>
              <a:rPr dirty="0" sz="2200" spc="10">
                <a:solidFill>
                  <a:srgbClr val="231F20"/>
                </a:solidFill>
                <a:latin typeface="Microsoft YaHei UI Light"/>
                <a:cs typeface="Microsoft YaHei UI Light"/>
              </a:rPr>
              <a:t>Р</a:t>
            </a:r>
            <a:r>
              <a:rPr dirty="0" sz="2200" spc="160">
                <a:solidFill>
                  <a:srgbClr val="231F20"/>
                </a:solidFill>
                <a:latin typeface="Microsoft YaHei UI Light"/>
                <a:cs typeface="Microsoft YaHei UI Light"/>
              </a:rPr>
              <a:t>Ж</a:t>
            </a:r>
            <a:r>
              <a:rPr dirty="0" sz="2200" spc="-125">
                <a:solidFill>
                  <a:srgbClr val="231F20"/>
                </a:solidFill>
                <a:latin typeface="Microsoft YaHei UI Light"/>
                <a:cs typeface="Microsoft YaHei UI Light"/>
              </a:rPr>
              <a:t>А</a:t>
            </a:r>
            <a:r>
              <a:rPr dirty="0" sz="2200" spc="-40">
                <a:solidFill>
                  <a:srgbClr val="231F20"/>
                </a:solidFill>
                <a:latin typeface="Microsoft YaHei UI Light"/>
                <a:cs typeface="Microsoft YaHei UI Light"/>
              </a:rPr>
              <a:t>Н</a:t>
            </a:r>
            <a:r>
              <a:rPr dirty="0" sz="2200" spc="-114">
                <a:solidFill>
                  <a:srgbClr val="231F20"/>
                </a:solidFill>
                <a:latin typeface="Microsoft YaHei UI Light"/>
                <a:cs typeface="Microsoft YaHei UI Light"/>
              </a:rPr>
              <a:t>И</a:t>
            </a:r>
            <a:r>
              <a:rPr dirty="0" sz="2200" spc="150">
                <a:solidFill>
                  <a:srgbClr val="231F20"/>
                </a:solidFill>
                <a:latin typeface="Microsoft YaHei UI Light"/>
                <a:cs typeface="Microsoft YaHei UI Light"/>
              </a:rPr>
              <a:t>Е</a:t>
            </a:r>
            <a:r>
              <a:rPr dirty="0" sz="2200" spc="-130">
                <a:solidFill>
                  <a:srgbClr val="231F20"/>
                </a:solidFill>
                <a:latin typeface="Microsoft YaHei UI Light"/>
                <a:cs typeface="Microsoft YaHei UI Light"/>
              </a:rPr>
              <a:t> </a:t>
            </a:r>
            <a:r>
              <a:rPr dirty="0" sz="2200" spc="-229">
                <a:solidFill>
                  <a:srgbClr val="231F20"/>
                </a:solidFill>
                <a:latin typeface="Microsoft YaHei UI Light"/>
                <a:cs typeface="Microsoft YaHei UI Light"/>
              </a:rPr>
              <a:t>О</a:t>
            </a:r>
            <a:r>
              <a:rPr dirty="0" sz="2200" spc="50">
                <a:solidFill>
                  <a:srgbClr val="231F20"/>
                </a:solidFill>
                <a:latin typeface="Microsoft YaHei UI Light"/>
                <a:cs typeface="Microsoft YaHei UI Light"/>
              </a:rPr>
              <a:t>Б</a:t>
            </a:r>
            <a:r>
              <a:rPr dirty="0" sz="2200" spc="-50">
                <a:solidFill>
                  <a:srgbClr val="231F20"/>
                </a:solidFill>
                <a:latin typeface="Microsoft YaHei UI Light"/>
                <a:cs typeface="Microsoft YaHei UI Light"/>
              </a:rPr>
              <a:t>Р</a:t>
            </a:r>
            <a:r>
              <a:rPr dirty="0" sz="2200" spc="-130">
                <a:solidFill>
                  <a:srgbClr val="231F20"/>
                </a:solidFill>
                <a:latin typeface="Microsoft YaHei UI Light"/>
                <a:cs typeface="Microsoft YaHei UI Light"/>
              </a:rPr>
              <a:t>А</a:t>
            </a:r>
            <a:r>
              <a:rPr dirty="0" sz="2200" spc="30">
                <a:solidFill>
                  <a:srgbClr val="231F20"/>
                </a:solidFill>
                <a:latin typeface="Microsoft YaHei UI Light"/>
                <a:cs typeface="Microsoft YaHei UI Light"/>
              </a:rPr>
              <a:t>З</a:t>
            </a:r>
            <a:r>
              <a:rPr dirty="0" sz="2200" spc="-229">
                <a:solidFill>
                  <a:srgbClr val="231F20"/>
                </a:solidFill>
                <a:latin typeface="Microsoft YaHei UI Light"/>
                <a:cs typeface="Microsoft YaHei UI Light"/>
              </a:rPr>
              <a:t>О</a:t>
            </a:r>
            <a:r>
              <a:rPr dirty="0" sz="2200" spc="135">
                <a:solidFill>
                  <a:srgbClr val="231F20"/>
                </a:solidFill>
                <a:latin typeface="Microsoft YaHei UI Light"/>
                <a:cs typeface="Microsoft YaHei UI Light"/>
              </a:rPr>
              <a:t>В</a:t>
            </a:r>
            <a:r>
              <a:rPr dirty="0" sz="2200" spc="-125">
                <a:solidFill>
                  <a:srgbClr val="231F20"/>
                </a:solidFill>
                <a:latin typeface="Microsoft YaHei UI Light"/>
                <a:cs typeface="Microsoft YaHei UI Light"/>
              </a:rPr>
              <a:t>А</a:t>
            </a:r>
            <a:r>
              <a:rPr dirty="0" sz="2200" spc="-40">
                <a:solidFill>
                  <a:srgbClr val="231F20"/>
                </a:solidFill>
                <a:latin typeface="Microsoft YaHei UI Light"/>
                <a:cs typeface="Microsoft YaHei UI Light"/>
              </a:rPr>
              <a:t>Н</a:t>
            </a:r>
            <a:r>
              <a:rPr dirty="0" sz="2200" spc="-114">
                <a:solidFill>
                  <a:srgbClr val="231F20"/>
                </a:solidFill>
                <a:latin typeface="Microsoft YaHei UI Light"/>
                <a:cs typeface="Microsoft YaHei UI Light"/>
              </a:rPr>
              <a:t>И</a:t>
            </a:r>
            <a:r>
              <a:rPr dirty="0" sz="2200" spc="155">
                <a:solidFill>
                  <a:srgbClr val="231F20"/>
                </a:solidFill>
                <a:latin typeface="Microsoft YaHei UI Light"/>
                <a:cs typeface="Microsoft YaHei UI Light"/>
              </a:rPr>
              <a:t>Я</a:t>
            </a:r>
            <a:endParaRPr sz="2200">
              <a:latin typeface="Microsoft YaHei UI Light"/>
              <a:cs typeface="Microsoft YaHei UI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6344" y="2211552"/>
            <a:ext cx="1900555" cy="10636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B6C9"/>
            </a:solidFill>
          </a:ln>
        </p:spPr>
        <p:txBody>
          <a:bodyPr wrap="square" lIns="0" tIns="698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2100">
              <a:latin typeface="Times New Roman"/>
              <a:cs typeface="Times New Roman"/>
            </a:endParaRPr>
          </a:p>
          <a:p>
            <a:pPr marL="203200" marR="193040" indent="263525">
              <a:lnSpc>
                <a:spcPct val="100000"/>
              </a:lnSpc>
            </a:pPr>
            <a:r>
              <a:rPr dirty="0" sz="1400" spc="-95" b="1">
                <a:solidFill>
                  <a:srgbClr val="00B6C9"/>
                </a:solidFill>
                <a:latin typeface="Arial"/>
                <a:cs typeface="Arial"/>
              </a:rPr>
              <a:t>Ожидаемые </a:t>
            </a:r>
            <a:r>
              <a:rPr dirty="0" sz="1400" spc="-90" b="1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dirty="0" sz="1400" spc="-85" b="1">
                <a:solidFill>
                  <a:srgbClr val="00B6C9"/>
                </a:solidFill>
                <a:latin typeface="Arial"/>
                <a:cs typeface="Arial"/>
              </a:rPr>
              <a:t>рез</a:t>
            </a:r>
            <a:r>
              <a:rPr dirty="0" sz="1400" spc="-120" b="1">
                <a:solidFill>
                  <a:srgbClr val="00B6C9"/>
                </a:solidFill>
                <a:latin typeface="Arial"/>
                <a:cs typeface="Arial"/>
              </a:rPr>
              <a:t>у</a:t>
            </a:r>
            <a:r>
              <a:rPr dirty="0" sz="1400" spc="-165" b="1">
                <a:solidFill>
                  <a:srgbClr val="00B6C9"/>
                </a:solidFill>
                <a:latin typeface="Arial"/>
                <a:cs typeface="Arial"/>
              </a:rPr>
              <a:t>л</a:t>
            </a:r>
            <a:r>
              <a:rPr dirty="0" sz="1400" spc="-210" b="1">
                <a:solidFill>
                  <a:srgbClr val="00B6C9"/>
                </a:solidFill>
                <a:latin typeface="Arial"/>
                <a:cs typeface="Arial"/>
              </a:rPr>
              <a:t>ь</a:t>
            </a:r>
            <a:r>
              <a:rPr dirty="0" sz="1400" spc="-100" b="1">
                <a:solidFill>
                  <a:srgbClr val="00B6C9"/>
                </a:solidFill>
                <a:latin typeface="Arial"/>
                <a:cs typeface="Arial"/>
              </a:rPr>
              <a:t>тат</a:t>
            </a:r>
            <a:r>
              <a:rPr dirty="0" sz="1400" spc="-180" b="1">
                <a:solidFill>
                  <a:srgbClr val="00B6C9"/>
                </a:solidFill>
                <a:latin typeface="Arial"/>
                <a:cs typeface="Arial"/>
              </a:rPr>
              <a:t>ы</a:t>
            </a:r>
            <a:r>
              <a:rPr dirty="0" sz="1400" spc="-10" b="1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dirty="0" sz="1400" spc="-155" b="1">
                <a:solidFill>
                  <a:srgbClr val="00B6C9"/>
                </a:solidFill>
                <a:latin typeface="Arial"/>
                <a:cs typeface="Arial"/>
              </a:rPr>
              <a:t>в</a:t>
            </a:r>
            <a:r>
              <a:rPr dirty="0" sz="1400" spc="-10" b="1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dirty="0" sz="1400" spc="-175" b="1">
                <a:solidFill>
                  <a:srgbClr val="00B6C9"/>
                </a:solidFill>
                <a:latin typeface="Arial"/>
                <a:cs typeface="Arial"/>
              </a:rPr>
              <a:t>Г</a:t>
            </a:r>
            <a:r>
              <a:rPr dirty="0" sz="1400" spc="-190" b="1">
                <a:solidFill>
                  <a:srgbClr val="00B6C9"/>
                </a:solidFill>
                <a:latin typeface="Arial"/>
                <a:cs typeface="Arial"/>
              </a:rPr>
              <a:t>О</a:t>
            </a:r>
            <a:r>
              <a:rPr dirty="0" sz="1400" spc="-220" b="1">
                <a:solidFill>
                  <a:srgbClr val="00B6C9"/>
                </a:solidFill>
                <a:latin typeface="Arial"/>
                <a:cs typeface="Arial"/>
              </a:rPr>
              <a:t>С</a:t>
            </a:r>
            <a:r>
              <a:rPr dirty="0" sz="1400" spc="-155" b="1">
                <a:solidFill>
                  <a:srgbClr val="00B6C9"/>
                </a:solidFill>
                <a:latin typeface="Arial"/>
                <a:cs typeface="Arial"/>
              </a:rPr>
              <a:t>О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6344" y="3674122"/>
            <a:ext cx="1900555" cy="10636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B6C9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350">
              <a:latin typeface="Times New Roman"/>
              <a:cs typeface="Times New Roman"/>
            </a:endParaRPr>
          </a:p>
          <a:p>
            <a:pPr algn="ctr" marL="244475" marR="232410" indent="-4445">
              <a:lnSpc>
                <a:spcPct val="100000"/>
              </a:lnSpc>
              <a:spcBef>
                <a:spcPts val="5"/>
              </a:spcBef>
            </a:pPr>
            <a:r>
              <a:rPr dirty="0" sz="1400" spc="-80" b="1">
                <a:solidFill>
                  <a:srgbClr val="00B6C9"/>
                </a:solidFill>
                <a:latin typeface="Arial"/>
                <a:cs typeface="Arial"/>
              </a:rPr>
              <a:t>Ц</a:t>
            </a:r>
            <a:r>
              <a:rPr dirty="0" sz="1400" spc="-75" b="1">
                <a:solidFill>
                  <a:srgbClr val="00B6C9"/>
                </a:solidFill>
                <a:latin typeface="Arial"/>
                <a:cs typeface="Arial"/>
              </a:rPr>
              <a:t>е</a:t>
            </a:r>
            <a:r>
              <a:rPr dirty="0" sz="1400" spc="-130" b="1">
                <a:solidFill>
                  <a:srgbClr val="00B6C9"/>
                </a:solidFill>
                <a:latin typeface="Arial"/>
                <a:cs typeface="Arial"/>
              </a:rPr>
              <a:t>л</a:t>
            </a:r>
            <a:r>
              <a:rPr dirty="0" sz="1400" spc="-135" b="1">
                <a:solidFill>
                  <a:srgbClr val="00B6C9"/>
                </a:solidFill>
                <a:latin typeface="Arial"/>
                <a:cs typeface="Arial"/>
              </a:rPr>
              <a:t>и</a:t>
            </a:r>
            <a:r>
              <a:rPr dirty="0" sz="1400" spc="-10" b="1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dirty="0" sz="1400" spc="-100" b="1">
                <a:solidFill>
                  <a:srgbClr val="00B6C9"/>
                </a:solidFill>
                <a:latin typeface="Arial"/>
                <a:cs typeface="Arial"/>
              </a:rPr>
              <a:t>о</a:t>
            </a:r>
            <a:r>
              <a:rPr dirty="0" sz="1400" spc="-114" b="1">
                <a:solidFill>
                  <a:srgbClr val="00B6C9"/>
                </a:solidFill>
                <a:latin typeface="Arial"/>
                <a:cs typeface="Arial"/>
              </a:rPr>
              <a:t>б</a:t>
            </a:r>
            <a:r>
              <a:rPr dirty="0" sz="1400" spc="-90" b="1">
                <a:solidFill>
                  <a:srgbClr val="00B6C9"/>
                </a:solidFill>
                <a:latin typeface="Arial"/>
                <a:cs typeface="Arial"/>
              </a:rPr>
              <a:t>учени</a:t>
            </a:r>
            <a:r>
              <a:rPr dirty="0" sz="1400" spc="-100" b="1">
                <a:solidFill>
                  <a:srgbClr val="00B6C9"/>
                </a:solidFill>
                <a:latin typeface="Arial"/>
                <a:cs typeface="Arial"/>
              </a:rPr>
              <a:t>я</a:t>
            </a:r>
            <a:r>
              <a:rPr dirty="0" sz="1400" spc="-10" b="1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dirty="0" sz="1400" spc="-100" b="1">
                <a:solidFill>
                  <a:srgbClr val="00B6C9"/>
                </a:solidFill>
                <a:latin typeface="Arial"/>
                <a:cs typeface="Arial"/>
              </a:rPr>
              <a:t>в  </a:t>
            </a:r>
            <a:r>
              <a:rPr dirty="0" sz="1400" spc="-215" b="1">
                <a:solidFill>
                  <a:srgbClr val="00B6C9"/>
                </a:solidFill>
                <a:latin typeface="Arial"/>
                <a:cs typeface="Arial"/>
              </a:rPr>
              <a:t>Т</a:t>
            </a:r>
            <a:r>
              <a:rPr dirty="0" sz="1400" spc="-114" b="1">
                <a:solidFill>
                  <a:srgbClr val="00B6C9"/>
                </a:solidFill>
                <a:latin typeface="Arial"/>
                <a:cs typeface="Arial"/>
              </a:rPr>
              <a:t>иповы</a:t>
            </a:r>
            <a:r>
              <a:rPr dirty="0" sz="1400" spc="-105" b="1">
                <a:solidFill>
                  <a:srgbClr val="00B6C9"/>
                </a:solidFill>
                <a:latin typeface="Arial"/>
                <a:cs typeface="Arial"/>
              </a:rPr>
              <a:t>х</a:t>
            </a:r>
            <a:r>
              <a:rPr dirty="0" sz="1400" spc="-55" b="1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dirty="0" sz="1400" spc="-85" b="1">
                <a:solidFill>
                  <a:srgbClr val="00B6C9"/>
                </a:solidFill>
                <a:latin typeface="Arial"/>
                <a:cs typeface="Arial"/>
              </a:rPr>
              <a:t>учебных  </a:t>
            </a:r>
            <a:r>
              <a:rPr dirty="0" sz="1400" spc="-80" b="1">
                <a:solidFill>
                  <a:srgbClr val="00B6C9"/>
                </a:solidFill>
                <a:latin typeface="Arial"/>
                <a:cs typeface="Arial"/>
              </a:rPr>
              <a:t>программах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6344" y="5136692"/>
            <a:ext cx="1900555" cy="10636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B6C9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50">
              <a:latin typeface="Times New Roman"/>
              <a:cs typeface="Times New Roman"/>
            </a:endParaRPr>
          </a:p>
          <a:p>
            <a:pPr marL="617855">
              <a:lnSpc>
                <a:spcPct val="100000"/>
              </a:lnSpc>
            </a:pPr>
            <a:r>
              <a:rPr dirty="0" sz="1400" spc="-75" b="1">
                <a:solidFill>
                  <a:srgbClr val="00B6C9"/>
                </a:solidFill>
                <a:latin typeface="Arial"/>
                <a:cs typeface="Arial"/>
              </a:rPr>
              <a:t>Учебник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36356" y="2211552"/>
            <a:ext cx="1900555" cy="10636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B6C9"/>
            </a:solidFill>
          </a:ln>
        </p:spPr>
        <p:txBody>
          <a:bodyPr wrap="square" lIns="0" tIns="698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2100">
              <a:latin typeface="Times New Roman"/>
              <a:cs typeface="Times New Roman"/>
            </a:endParaRPr>
          </a:p>
          <a:p>
            <a:pPr marL="410209" marR="73025" indent="-328295">
              <a:lnSpc>
                <a:spcPct val="100000"/>
              </a:lnSpc>
            </a:pPr>
            <a:r>
              <a:rPr dirty="0" sz="1400" spc="-90" b="1">
                <a:solidFill>
                  <a:srgbClr val="00B6C9"/>
                </a:solidFill>
                <a:latin typeface="Arial"/>
                <a:cs typeface="Arial"/>
              </a:rPr>
              <a:t>Организаци</a:t>
            </a:r>
            <a:r>
              <a:rPr dirty="0" sz="1400" spc="-95" b="1">
                <a:solidFill>
                  <a:srgbClr val="00B6C9"/>
                </a:solidFill>
                <a:latin typeface="Arial"/>
                <a:cs typeface="Arial"/>
              </a:rPr>
              <a:t>я</a:t>
            </a:r>
            <a:r>
              <a:rPr dirty="0" sz="1400" spc="-35" b="1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dirty="0" sz="1400" spc="-80" b="1">
                <a:solidFill>
                  <a:srgbClr val="00B6C9"/>
                </a:solidFill>
                <a:latin typeface="Arial"/>
                <a:cs typeface="Arial"/>
              </a:rPr>
              <a:t>учебной  </a:t>
            </a:r>
            <a:r>
              <a:rPr dirty="0" sz="1400" spc="-110" b="1">
                <a:solidFill>
                  <a:srgbClr val="00B6C9"/>
                </a:solidFill>
                <a:latin typeface="Arial"/>
                <a:cs typeface="Arial"/>
              </a:rPr>
              <a:t>деятельности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36356" y="3674122"/>
            <a:ext cx="1900555" cy="10636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B6C9"/>
            </a:solidFill>
          </a:ln>
        </p:spPr>
        <p:txBody>
          <a:bodyPr wrap="square" lIns="0" tIns="25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2300">
              <a:latin typeface="Times New Roman"/>
              <a:cs typeface="Times New Roman"/>
            </a:endParaRPr>
          </a:p>
          <a:p>
            <a:pPr marL="417830" marR="403860" indent="34290">
              <a:lnSpc>
                <a:spcPct val="100000"/>
              </a:lnSpc>
            </a:pPr>
            <a:r>
              <a:rPr dirty="0" sz="1400" spc="-110" b="1">
                <a:solidFill>
                  <a:srgbClr val="00B6C9"/>
                </a:solidFill>
                <a:latin typeface="Arial"/>
                <a:cs typeface="Arial"/>
              </a:rPr>
              <a:t>Внеклассная </a:t>
            </a:r>
            <a:r>
              <a:rPr dirty="0" sz="1400" spc="-105" b="1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dirty="0" sz="1400" spc="-90" b="1">
                <a:solidFill>
                  <a:srgbClr val="00B6C9"/>
                </a:solidFill>
                <a:latin typeface="Arial"/>
                <a:cs typeface="Arial"/>
              </a:rPr>
              <a:t>дея</a:t>
            </a:r>
            <a:r>
              <a:rPr dirty="0" sz="1400" spc="-85" b="1">
                <a:solidFill>
                  <a:srgbClr val="00B6C9"/>
                </a:solidFill>
                <a:latin typeface="Arial"/>
                <a:cs typeface="Arial"/>
              </a:rPr>
              <a:t>т</a:t>
            </a:r>
            <a:r>
              <a:rPr dirty="0" sz="1400" spc="-75" b="1">
                <a:solidFill>
                  <a:srgbClr val="00B6C9"/>
                </a:solidFill>
                <a:latin typeface="Arial"/>
                <a:cs typeface="Arial"/>
              </a:rPr>
              <a:t>е</a:t>
            </a:r>
            <a:r>
              <a:rPr dirty="0" sz="1400" spc="-140" b="1">
                <a:solidFill>
                  <a:srgbClr val="00B6C9"/>
                </a:solidFill>
                <a:latin typeface="Arial"/>
                <a:cs typeface="Arial"/>
              </a:rPr>
              <a:t>льно</a:t>
            </a:r>
            <a:r>
              <a:rPr dirty="0" sz="1400" spc="-130" b="1">
                <a:solidFill>
                  <a:srgbClr val="00B6C9"/>
                </a:solidFill>
                <a:latin typeface="Arial"/>
                <a:cs typeface="Arial"/>
              </a:rPr>
              <a:t>с</a:t>
            </a:r>
            <a:r>
              <a:rPr dirty="0" sz="1400" spc="-130" b="1">
                <a:solidFill>
                  <a:srgbClr val="00B6C9"/>
                </a:solidFill>
                <a:latin typeface="Arial"/>
                <a:cs typeface="Arial"/>
              </a:rPr>
              <a:t>ть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36356" y="5136692"/>
            <a:ext cx="1900555" cy="10636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B6C9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50">
              <a:latin typeface="Times New Roman"/>
              <a:cs typeface="Times New Roman"/>
            </a:endParaRPr>
          </a:p>
          <a:p>
            <a:pPr marL="354965">
              <a:lnSpc>
                <a:spcPct val="100000"/>
              </a:lnSpc>
            </a:pPr>
            <a:r>
              <a:rPr dirty="0" sz="1400" spc="-25" b="1">
                <a:solidFill>
                  <a:srgbClr val="00B6C9"/>
                </a:solidFill>
                <a:latin typeface="Arial"/>
                <a:cs typeface="Arial"/>
              </a:rPr>
              <a:t>К</a:t>
            </a:r>
            <a:r>
              <a:rPr dirty="0" sz="1400" spc="-135" b="1">
                <a:solidFill>
                  <a:srgbClr val="00B6C9"/>
                </a:solidFill>
                <a:latin typeface="Arial"/>
                <a:cs typeface="Arial"/>
              </a:rPr>
              <a:t>ла</a:t>
            </a:r>
            <a:r>
              <a:rPr dirty="0" sz="1400" spc="-150" b="1">
                <a:solidFill>
                  <a:srgbClr val="00B6C9"/>
                </a:solidFill>
                <a:latin typeface="Arial"/>
                <a:cs typeface="Arial"/>
              </a:rPr>
              <a:t>с</a:t>
            </a:r>
            <a:r>
              <a:rPr dirty="0" sz="1400" spc="-135" b="1">
                <a:solidFill>
                  <a:srgbClr val="00B6C9"/>
                </a:solidFill>
                <a:latin typeface="Arial"/>
                <a:cs typeface="Arial"/>
              </a:rPr>
              <a:t>сны</a:t>
            </a:r>
            <a:r>
              <a:rPr dirty="0" sz="1400" spc="-120" b="1">
                <a:solidFill>
                  <a:srgbClr val="00B6C9"/>
                </a:solidFill>
                <a:latin typeface="Arial"/>
                <a:cs typeface="Arial"/>
              </a:rPr>
              <a:t>е</a:t>
            </a:r>
            <a:r>
              <a:rPr dirty="0" sz="1400" spc="-35" b="1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dirty="0" sz="1400" spc="-135" b="1">
                <a:solidFill>
                  <a:srgbClr val="00B6C9"/>
                </a:solidFill>
                <a:latin typeface="Arial"/>
                <a:cs typeface="Arial"/>
              </a:rPr>
              <a:t>часы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426018" y="2277728"/>
            <a:ext cx="5872480" cy="3883660"/>
            <a:chOff x="2426018" y="2277728"/>
            <a:chExt cx="5872480" cy="3883660"/>
          </a:xfrm>
        </p:grpSpPr>
        <p:sp>
          <p:nvSpPr>
            <p:cNvPr id="12" name="object 12"/>
            <p:cNvSpPr/>
            <p:nvPr/>
          </p:nvSpPr>
          <p:spPr>
            <a:xfrm>
              <a:off x="4074024" y="4032489"/>
              <a:ext cx="342900" cy="342900"/>
            </a:xfrm>
            <a:custGeom>
              <a:avLst/>
              <a:gdLst/>
              <a:ahLst/>
              <a:cxnLst/>
              <a:rect l="l" t="t" r="r" b="b"/>
              <a:pathLst>
                <a:path w="342900" h="342900">
                  <a:moveTo>
                    <a:pt x="171246" y="0"/>
                  </a:moveTo>
                  <a:lnTo>
                    <a:pt x="120654" y="7597"/>
                  </a:lnTo>
                  <a:lnTo>
                    <a:pt x="75603" y="29156"/>
                  </a:lnTo>
                  <a:lnTo>
                    <a:pt x="38993" y="62422"/>
                  </a:lnTo>
                  <a:lnTo>
                    <a:pt x="13462" y="104584"/>
                  </a:lnTo>
                  <a:lnTo>
                    <a:pt x="917" y="153345"/>
                  </a:lnTo>
                  <a:lnTo>
                    <a:pt x="0" y="170281"/>
                  </a:lnTo>
                  <a:lnTo>
                    <a:pt x="0" y="171246"/>
                  </a:lnTo>
                  <a:lnTo>
                    <a:pt x="7586" y="221833"/>
                  </a:lnTo>
                  <a:lnTo>
                    <a:pt x="29143" y="266879"/>
                  </a:lnTo>
                  <a:lnTo>
                    <a:pt x="62409" y="303487"/>
                  </a:lnTo>
                  <a:lnTo>
                    <a:pt x="104571" y="329018"/>
                  </a:lnTo>
                  <a:lnTo>
                    <a:pt x="154049" y="341636"/>
                  </a:lnTo>
                  <a:lnTo>
                    <a:pt x="171246" y="342480"/>
                  </a:lnTo>
                  <a:lnTo>
                    <a:pt x="188436" y="341636"/>
                  </a:lnTo>
                  <a:lnTo>
                    <a:pt x="237909" y="329018"/>
                  </a:lnTo>
                  <a:lnTo>
                    <a:pt x="270225" y="310832"/>
                  </a:lnTo>
                  <a:lnTo>
                    <a:pt x="171246" y="310832"/>
                  </a:lnTo>
                  <a:lnTo>
                    <a:pt x="127121" y="303717"/>
                  </a:lnTo>
                  <a:lnTo>
                    <a:pt x="88800" y="283903"/>
                  </a:lnTo>
                  <a:lnTo>
                    <a:pt x="58581" y="253688"/>
                  </a:lnTo>
                  <a:lnTo>
                    <a:pt x="38764" y="215370"/>
                  </a:lnTo>
                  <a:lnTo>
                    <a:pt x="31648" y="171246"/>
                  </a:lnTo>
                  <a:lnTo>
                    <a:pt x="31661" y="170281"/>
                  </a:lnTo>
                  <a:lnTo>
                    <a:pt x="39006" y="126433"/>
                  </a:lnTo>
                  <a:lnTo>
                    <a:pt x="58906" y="88376"/>
                  </a:lnTo>
                  <a:lnTo>
                    <a:pt x="89091" y="58381"/>
                  </a:lnTo>
                  <a:lnTo>
                    <a:pt x="127294" y="38719"/>
                  </a:lnTo>
                  <a:lnTo>
                    <a:pt x="171246" y="31661"/>
                  </a:lnTo>
                  <a:lnTo>
                    <a:pt x="270225" y="31661"/>
                  </a:lnTo>
                  <a:lnTo>
                    <a:pt x="266871" y="29156"/>
                  </a:lnTo>
                  <a:lnTo>
                    <a:pt x="221826" y="7597"/>
                  </a:lnTo>
                  <a:lnTo>
                    <a:pt x="188436" y="848"/>
                  </a:lnTo>
                  <a:lnTo>
                    <a:pt x="171246" y="0"/>
                  </a:lnTo>
                  <a:close/>
                </a:path>
                <a:path w="342900" h="342900">
                  <a:moveTo>
                    <a:pt x="270225" y="31661"/>
                  </a:moveTo>
                  <a:lnTo>
                    <a:pt x="171246" y="31661"/>
                  </a:lnTo>
                  <a:lnTo>
                    <a:pt x="215192" y="38719"/>
                  </a:lnTo>
                  <a:lnTo>
                    <a:pt x="253391" y="58381"/>
                  </a:lnTo>
                  <a:lnTo>
                    <a:pt x="283575" y="88376"/>
                  </a:lnTo>
                  <a:lnTo>
                    <a:pt x="303474" y="126433"/>
                  </a:lnTo>
                  <a:lnTo>
                    <a:pt x="310819" y="170281"/>
                  </a:lnTo>
                  <a:lnTo>
                    <a:pt x="310832" y="171246"/>
                  </a:lnTo>
                  <a:lnTo>
                    <a:pt x="303716" y="215370"/>
                  </a:lnTo>
                  <a:lnTo>
                    <a:pt x="283899" y="253688"/>
                  </a:lnTo>
                  <a:lnTo>
                    <a:pt x="253683" y="283903"/>
                  </a:lnTo>
                  <a:lnTo>
                    <a:pt x="215365" y="303717"/>
                  </a:lnTo>
                  <a:lnTo>
                    <a:pt x="171246" y="310832"/>
                  </a:lnTo>
                  <a:lnTo>
                    <a:pt x="270225" y="310832"/>
                  </a:lnTo>
                  <a:lnTo>
                    <a:pt x="303476" y="280071"/>
                  </a:lnTo>
                  <a:lnTo>
                    <a:pt x="329018" y="237921"/>
                  </a:lnTo>
                  <a:lnTo>
                    <a:pt x="341645" y="188442"/>
                  </a:lnTo>
                  <a:lnTo>
                    <a:pt x="342493" y="171246"/>
                  </a:lnTo>
                  <a:lnTo>
                    <a:pt x="342480" y="170281"/>
                  </a:lnTo>
                  <a:lnTo>
                    <a:pt x="334822" y="120441"/>
                  </a:lnTo>
                  <a:lnTo>
                    <a:pt x="313331" y="75615"/>
                  </a:lnTo>
                  <a:lnTo>
                    <a:pt x="280060" y="39006"/>
                  </a:lnTo>
                  <a:lnTo>
                    <a:pt x="270225" y="31661"/>
                  </a:lnTo>
                  <a:close/>
                </a:path>
              </a:pathLst>
            </a:custGeom>
            <a:solidFill>
              <a:srgbClr val="B1962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105680" y="4064144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585" y="0"/>
                  </a:moveTo>
                  <a:lnTo>
                    <a:pt x="95638" y="7059"/>
                  </a:lnTo>
                  <a:lnTo>
                    <a:pt x="57436" y="26724"/>
                  </a:lnTo>
                  <a:lnTo>
                    <a:pt x="27248" y="56721"/>
                  </a:lnTo>
                  <a:lnTo>
                    <a:pt x="7346" y="94777"/>
                  </a:lnTo>
                  <a:lnTo>
                    <a:pt x="0" y="139585"/>
                  </a:lnTo>
                  <a:lnTo>
                    <a:pt x="7116" y="183710"/>
                  </a:lnTo>
                  <a:lnTo>
                    <a:pt x="26932" y="222032"/>
                  </a:lnTo>
                  <a:lnTo>
                    <a:pt x="57149" y="252250"/>
                  </a:lnTo>
                  <a:lnTo>
                    <a:pt x="95466" y="272067"/>
                  </a:lnTo>
                  <a:lnTo>
                    <a:pt x="139585" y="279184"/>
                  </a:lnTo>
                  <a:lnTo>
                    <a:pt x="183704" y="272067"/>
                  </a:lnTo>
                  <a:lnTo>
                    <a:pt x="222022" y="252250"/>
                  </a:lnTo>
                  <a:lnTo>
                    <a:pt x="252238" y="222032"/>
                  </a:lnTo>
                  <a:lnTo>
                    <a:pt x="272055" y="183710"/>
                  </a:lnTo>
                  <a:lnTo>
                    <a:pt x="279171" y="138620"/>
                  </a:lnTo>
                  <a:lnTo>
                    <a:pt x="271824" y="94777"/>
                  </a:lnTo>
                  <a:lnTo>
                    <a:pt x="251922" y="56721"/>
                  </a:lnTo>
                  <a:lnTo>
                    <a:pt x="221735" y="26724"/>
                  </a:lnTo>
                  <a:lnTo>
                    <a:pt x="183532" y="7059"/>
                  </a:lnTo>
                  <a:lnTo>
                    <a:pt x="139585" y="0"/>
                  </a:lnTo>
                  <a:close/>
                </a:path>
              </a:pathLst>
            </a:custGeom>
            <a:solidFill>
              <a:srgbClr val="EDEBA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0333" y="2975315"/>
              <a:ext cx="223342" cy="22335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218672" y="2943685"/>
              <a:ext cx="287020" cy="287020"/>
            </a:xfrm>
            <a:custGeom>
              <a:avLst/>
              <a:gdLst/>
              <a:ahLst/>
              <a:cxnLst/>
              <a:rect l="l" t="t" r="r" b="b"/>
              <a:pathLst>
                <a:path w="287020" h="287019">
                  <a:moveTo>
                    <a:pt x="143332" y="0"/>
                  </a:moveTo>
                  <a:lnTo>
                    <a:pt x="88449" y="10826"/>
                  </a:lnTo>
                  <a:lnTo>
                    <a:pt x="41986" y="41960"/>
                  </a:lnTo>
                  <a:lnTo>
                    <a:pt x="10839" y="88425"/>
                  </a:lnTo>
                  <a:lnTo>
                    <a:pt x="0" y="143319"/>
                  </a:lnTo>
                  <a:lnTo>
                    <a:pt x="2752" y="171495"/>
                  </a:lnTo>
                  <a:lnTo>
                    <a:pt x="24003" y="222790"/>
                  </a:lnTo>
                  <a:lnTo>
                    <a:pt x="63854" y="262643"/>
                  </a:lnTo>
                  <a:lnTo>
                    <a:pt x="115148" y="283897"/>
                  </a:lnTo>
                  <a:lnTo>
                    <a:pt x="143332" y="286651"/>
                  </a:lnTo>
                  <a:lnTo>
                    <a:pt x="171515" y="283897"/>
                  </a:lnTo>
                  <a:lnTo>
                    <a:pt x="198216" y="275807"/>
                  </a:lnTo>
                  <a:lnTo>
                    <a:pt x="222815" y="262643"/>
                  </a:lnTo>
                  <a:lnTo>
                    <a:pt x="232127" y="254990"/>
                  </a:lnTo>
                  <a:lnTo>
                    <a:pt x="143332" y="254990"/>
                  </a:lnTo>
                  <a:lnTo>
                    <a:pt x="99866" y="246214"/>
                  </a:lnTo>
                  <a:lnTo>
                    <a:pt x="64369" y="222281"/>
                  </a:lnTo>
                  <a:lnTo>
                    <a:pt x="40437" y="186785"/>
                  </a:lnTo>
                  <a:lnTo>
                    <a:pt x="31661" y="143319"/>
                  </a:lnTo>
                  <a:lnTo>
                    <a:pt x="40437" y="99846"/>
                  </a:lnTo>
                  <a:lnTo>
                    <a:pt x="64369" y="64346"/>
                  </a:lnTo>
                  <a:lnTo>
                    <a:pt x="99866" y="40411"/>
                  </a:lnTo>
                  <a:lnTo>
                    <a:pt x="143332" y="31635"/>
                  </a:lnTo>
                  <a:lnTo>
                    <a:pt x="232128" y="31635"/>
                  </a:lnTo>
                  <a:lnTo>
                    <a:pt x="222815" y="23981"/>
                  </a:lnTo>
                  <a:lnTo>
                    <a:pt x="198216" y="10826"/>
                  </a:lnTo>
                  <a:lnTo>
                    <a:pt x="171515" y="2748"/>
                  </a:lnTo>
                  <a:lnTo>
                    <a:pt x="143332" y="0"/>
                  </a:lnTo>
                  <a:close/>
                </a:path>
                <a:path w="287020" h="287019">
                  <a:moveTo>
                    <a:pt x="232128" y="31635"/>
                  </a:moveTo>
                  <a:lnTo>
                    <a:pt x="143332" y="31635"/>
                  </a:lnTo>
                  <a:lnTo>
                    <a:pt x="186792" y="40411"/>
                  </a:lnTo>
                  <a:lnTo>
                    <a:pt x="222289" y="64346"/>
                  </a:lnTo>
                  <a:lnTo>
                    <a:pt x="246225" y="99846"/>
                  </a:lnTo>
                  <a:lnTo>
                    <a:pt x="255003" y="143319"/>
                  </a:lnTo>
                  <a:lnTo>
                    <a:pt x="246225" y="186785"/>
                  </a:lnTo>
                  <a:lnTo>
                    <a:pt x="222289" y="222281"/>
                  </a:lnTo>
                  <a:lnTo>
                    <a:pt x="186792" y="246214"/>
                  </a:lnTo>
                  <a:lnTo>
                    <a:pt x="143332" y="254990"/>
                  </a:lnTo>
                  <a:lnTo>
                    <a:pt x="232127" y="254990"/>
                  </a:lnTo>
                  <a:lnTo>
                    <a:pt x="262664" y="222790"/>
                  </a:lnTo>
                  <a:lnTo>
                    <a:pt x="283901" y="171495"/>
                  </a:lnTo>
                  <a:lnTo>
                    <a:pt x="286651" y="143319"/>
                  </a:lnTo>
                  <a:lnTo>
                    <a:pt x="283901" y="115128"/>
                  </a:lnTo>
                  <a:lnTo>
                    <a:pt x="275820" y="88425"/>
                  </a:lnTo>
                  <a:lnTo>
                    <a:pt x="262664" y="63829"/>
                  </a:lnTo>
                  <a:lnTo>
                    <a:pt x="244690" y="41960"/>
                  </a:lnTo>
                  <a:lnTo>
                    <a:pt x="232128" y="31635"/>
                  </a:lnTo>
                  <a:close/>
                </a:path>
              </a:pathLst>
            </a:custGeom>
            <a:solidFill>
              <a:srgbClr val="624A9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50333" y="5208802"/>
              <a:ext cx="223342" cy="22335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26018" y="2277728"/>
              <a:ext cx="5871971" cy="388315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218672" y="5177157"/>
              <a:ext cx="287020" cy="287020"/>
            </a:xfrm>
            <a:custGeom>
              <a:avLst/>
              <a:gdLst/>
              <a:ahLst/>
              <a:cxnLst/>
              <a:rect l="l" t="t" r="r" b="b"/>
              <a:pathLst>
                <a:path w="287020" h="287020">
                  <a:moveTo>
                    <a:pt x="143332" y="0"/>
                  </a:moveTo>
                  <a:lnTo>
                    <a:pt x="88449" y="10831"/>
                  </a:lnTo>
                  <a:lnTo>
                    <a:pt x="41986" y="41960"/>
                  </a:lnTo>
                  <a:lnTo>
                    <a:pt x="10839" y="88434"/>
                  </a:lnTo>
                  <a:lnTo>
                    <a:pt x="0" y="143319"/>
                  </a:lnTo>
                  <a:lnTo>
                    <a:pt x="2752" y="171497"/>
                  </a:lnTo>
                  <a:lnTo>
                    <a:pt x="24003" y="222800"/>
                  </a:lnTo>
                  <a:lnTo>
                    <a:pt x="63854" y="262652"/>
                  </a:lnTo>
                  <a:lnTo>
                    <a:pt x="115148" y="283888"/>
                  </a:lnTo>
                  <a:lnTo>
                    <a:pt x="143332" y="286639"/>
                  </a:lnTo>
                  <a:lnTo>
                    <a:pt x="171515" y="283888"/>
                  </a:lnTo>
                  <a:lnTo>
                    <a:pt x="198216" y="275807"/>
                  </a:lnTo>
                  <a:lnTo>
                    <a:pt x="222815" y="262652"/>
                  </a:lnTo>
                  <a:lnTo>
                    <a:pt x="232139" y="254990"/>
                  </a:lnTo>
                  <a:lnTo>
                    <a:pt x="143332" y="254990"/>
                  </a:lnTo>
                  <a:lnTo>
                    <a:pt x="99866" y="246214"/>
                  </a:lnTo>
                  <a:lnTo>
                    <a:pt x="64369" y="222281"/>
                  </a:lnTo>
                  <a:lnTo>
                    <a:pt x="40437" y="186785"/>
                  </a:lnTo>
                  <a:lnTo>
                    <a:pt x="31661" y="143319"/>
                  </a:lnTo>
                  <a:lnTo>
                    <a:pt x="40437" y="99856"/>
                  </a:lnTo>
                  <a:lnTo>
                    <a:pt x="64369" y="64355"/>
                  </a:lnTo>
                  <a:lnTo>
                    <a:pt x="99866" y="40415"/>
                  </a:lnTo>
                  <a:lnTo>
                    <a:pt x="143332" y="31635"/>
                  </a:lnTo>
                  <a:lnTo>
                    <a:pt x="232124" y="31635"/>
                  </a:lnTo>
                  <a:lnTo>
                    <a:pt x="222815" y="23986"/>
                  </a:lnTo>
                  <a:lnTo>
                    <a:pt x="198216" y="10831"/>
                  </a:lnTo>
                  <a:lnTo>
                    <a:pt x="171515" y="2750"/>
                  </a:lnTo>
                  <a:lnTo>
                    <a:pt x="143332" y="0"/>
                  </a:lnTo>
                  <a:close/>
                </a:path>
                <a:path w="287020" h="287020">
                  <a:moveTo>
                    <a:pt x="232124" y="31635"/>
                  </a:moveTo>
                  <a:lnTo>
                    <a:pt x="143332" y="31635"/>
                  </a:lnTo>
                  <a:lnTo>
                    <a:pt x="186792" y="40415"/>
                  </a:lnTo>
                  <a:lnTo>
                    <a:pt x="222289" y="64355"/>
                  </a:lnTo>
                  <a:lnTo>
                    <a:pt x="246225" y="99856"/>
                  </a:lnTo>
                  <a:lnTo>
                    <a:pt x="255003" y="143319"/>
                  </a:lnTo>
                  <a:lnTo>
                    <a:pt x="246225" y="186785"/>
                  </a:lnTo>
                  <a:lnTo>
                    <a:pt x="222289" y="222281"/>
                  </a:lnTo>
                  <a:lnTo>
                    <a:pt x="186792" y="246214"/>
                  </a:lnTo>
                  <a:lnTo>
                    <a:pt x="143332" y="254990"/>
                  </a:lnTo>
                  <a:lnTo>
                    <a:pt x="232139" y="254990"/>
                  </a:lnTo>
                  <a:lnTo>
                    <a:pt x="262664" y="222800"/>
                  </a:lnTo>
                  <a:lnTo>
                    <a:pt x="283901" y="171497"/>
                  </a:lnTo>
                  <a:lnTo>
                    <a:pt x="286651" y="143319"/>
                  </a:lnTo>
                  <a:lnTo>
                    <a:pt x="283901" y="115136"/>
                  </a:lnTo>
                  <a:lnTo>
                    <a:pt x="275820" y="88434"/>
                  </a:lnTo>
                  <a:lnTo>
                    <a:pt x="262664" y="63836"/>
                  </a:lnTo>
                  <a:lnTo>
                    <a:pt x="244690" y="41960"/>
                  </a:lnTo>
                  <a:lnTo>
                    <a:pt x="232124" y="31635"/>
                  </a:lnTo>
                  <a:close/>
                </a:path>
              </a:pathLst>
            </a:custGeom>
            <a:solidFill>
              <a:srgbClr val="008AA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/>
          <p:nvPr/>
        </p:nvSpPr>
        <p:spPr>
          <a:xfrm>
            <a:off x="7330724" y="4013357"/>
            <a:ext cx="548640" cy="366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15240">
              <a:lnSpc>
                <a:spcPct val="106500"/>
              </a:lnSpc>
              <a:spcBef>
                <a:spcPts val="100"/>
              </a:spcBef>
            </a:pPr>
            <a:r>
              <a:rPr dirty="0" sz="700" spc="-185">
                <a:solidFill>
                  <a:srgbClr val="004E80"/>
                </a:solidFill>
                <a:latin typeface="Lucida Sans Unicode"/>
                <a:cs typeface="Lucida Sans Unicode"/>
              </a:rPr>
              <a:t>СПРАВЕДЛИВОСТЬ </a:t>
            </a:r>
            <a:r>
              <a:rPr dirty="0" sz="700" spc="-135">
                <a:solidFill>
                  <a:srgbClr val="004E80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229">
                <a:solidFill>
                  <a:srgbClr val="004E80"/>
                </a:solidFill>
                <a:latin typeface="Lucida Sans Unicode"/>
                <a:cs typeface="Lucida Sans Unicode"/>
              </a:rPr>
              <a:t>И </a:t>
            </a:r>
            <a:r>
              <a:rPr dirty="0" sz="700" spc="-210">
                <a:solidFill>
                  <a:srgbClr val="004E80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85">
                <a:solidFill>
                  <a:srgbClr val="004E80"/>
                </a:solidFill>
                <a:latin typeface="Lucida Sans Unicode"/>
                <a:cs typeface="Lucida Sans Unicode"/>
              </a:rPr>
              <a:t>ОТВЕТСТВЕННОСТЬ</a:t>
            </a:r>
            <a:endParaRPr sz="700">
              <a:latin typeface="Lucida Sans Unicode"/>
              <a:cs typeface="Lucida Sans Unicode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47300" y="7129883"/>
            <a:ext cx="177165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70">
                <a:solidFill>
                  <a:srgbClr val="85A8B8"/>
                </a:solidFill>
                <a:latin typeface="Trebuchet MS"/>
                <a:cs typeface="Trebuchet MS"/>
              </a:rPr>
              <a:t>20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189800" y="7129883"/>
            <a:ext cx="156210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-10">
                <a:solidFill>
                  <a:srgbClr val="85A8B8"/>
                </a:solidFill>
                <a:latin typeface="Trebuchet MS"/>
                <a:cs typeface="Trebuchet MS"/>
              </a:rPr>
              <a:t>21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6" name="object 3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5693248" y="7154067"/>
            <a:ext cx="2454275" cy="14668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800" spc="-45">
                <a:solidFill>
                  <a:srgbClr val="85A8B8"/>
                </a:solidFill>
                <a:latin typeface="Trebuchet MS"/>
                <a:cs typeface="Trebuchet MS"/>
              </a:rPr>
              <a:t>МИНИСТЕРСТВОПРОСВЕЩЕНИЯРЕСПУБЛИКИКАЗАХСТАН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962717" y="4077270"/>
            <a:ext cx="332740" cy="252729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69850">
              <a:lnSpc>
                <a:spcPct val="100000"/>
              </a:lnSpc>
              <a:spcBef>
                <a:spcPts val="155"/>
              </a:spcBef>
            </a:pPr>
            <a:r>
              <a:rPr dirty="0" sz="700" spc="-190">
                <a:solidFill>
                  <a:srgbClr val="004E80"/>
                </a:solidFill>
                <a:latin typeface="Lucida Sans Unicode"/>
                <a:cs typeface="Lucida Sans Unicode"/>
              </a:rPr>
              <a:t>ЗАКОН</a:t>
            </a:r>
            <a:endParaRPr sz="7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z="700" spc="-229">
                <a:solidFill>
                  <a:srgbClr val="004E80"/>
                </a:solidFill>
                <a:latin typeface="Lucida Sans Unicode"/>
                <a:cs typeface="Lucida Sans Unicode"/>
              </a:rPr>
              <a:t>И</a:t>
            </a:r>
            <a:r>
              <a:rPr dirty="0" sz="700" spc="-100">
                <a:solidFill>
                  <a:srgbClr val="004E80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200">
                <a:solidFill>
                  <a:srgbClr val="004E80"/>
                </a:solidFill>
                <a:latin typeface="Lucida Sans Unicode"/>
                <a:cs typeface="Lucida Sans Unicode"/>
              </a:rPr>
              <a:t>ПОРЯДОК</a:t>
            </a:r>
            <a:endParaRPr sz="70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223673" y="2961987"/>
            <a:ext cx="511809" cy="252729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algn="ctr" marR="6985">
              <a:lnSpc>
                <a:spcPct val="100000"/>
              </a:lnSpc>
              <a:spcBef>
                <a:spcPts val="155"/>
              </a:spcBef>
            </a:pPr>
            <a:r>
              <a:rPr dirty="0" sz="700" spc="-200">
                <a:solidFill>
                  <a:srgbClr val="004E80"/>
                </a:solidFill>
                <a:latin typeface="Lucida Sans Unicode"/>
                <a:cs typeface="Lucida Sans Unicode"/>
              </a:rPr>
              <a:t>ЕДИНСТВО</a:t>
            </a:r>
            <a:endParaRPr sz="700"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  <a:spcBef>
                <a:spcPts val="55"/>
              </a:spcBef>
            </a:pPr>
            <a:r>
              <a:rPr dirty="0" sz="700" spc="-229">
                <a:solidFill>
                  <a:srgbClr val="004E80"/>
                </a:solidFill>
                <a:latin typeface="Lucida Sans Unicode"/>
                <a:cs typeface="Lucida Sans Unicode"/>
              </a:rPr>
              <a:t>И</a:t>
            </a:r>
            <a:r>
              <a:rPr dirty="0" sz="700" spc="-100">
                <a:solidFill>
                  <a:srgbClr val="004E80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204">
                <a:solidFill>
                  <a:srgbClr val="004E80"/>
                </a:solidFill>
                <a:latin typeface="Lucida Sans Unicode"/>
                <a:cs typeface="Lucida Sans Unicode"/>
              </a:rPr>
              <a:t>СОЛИДАРНОСТЬ</a:t>
            </a:r>
            <a:endParaRPr sz="700">
              <a:latin typeface="Lucida Sans Unicode"/>
              <a:cs typeface="Lucida Sans Unicod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990895" y="2961987"/>
            <a:ext cx="495300" cy="25272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1910" marR="5080" indent="-29845">
              <a:lnSpc>
                <a:spcPct val="106500"/>
              </a:lnSpc>
              <a:spcBef>
                <a:spcPts val="100"/>
              </a:spcBef>
            </a:pPr>
            <a:r>
              <a:rPr dirty="0" sz="700" spc="-180">
                <a:solidFill>
                  <a:srgbClr val="004E80"/>
                </a:solidFill>
                <a:latin typeface="Lucida Sans Unicode"/>
                <a:cs typeface="Lucida Sans Unicode"/>
              </a:rPr>
              <a:t>НЕЗАВИСИМОСТЬ  </a:t>
            </a:r>
            <a:r>
              <a:rPr dirty="0" sz="700" spc="-229">
                <a:solidFill>
                  <a:srgbClr val="004E80"/>
                </a:solidFill>
                <a:latin typeface="Lucida Sans Unicode"/>
                <a:cs typeface="Lucida Sans Unicode"/>
              </a:rPr>
              <a:t>И</a:t>
            </a:r>
            <a:r>
              <a:rPr dirty="0" sz="700" spc="-100">
                <a:solidFill>
                  <a:srgbClr val="004E80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95">
                <a:solidFill>
                  <a:srgbClr val="004E80"/>
                </a:solidFill>
                <a:latin typeface="Lucida Sans Unicode"/>
                <a:cs typeface="Lucida Sans Unicode"/>
              </a:rPr>
              <a:t>ПАТРИОТИЗМ</a:t>
            </a:r>
            <a:endParaRPr sz="700">
              <a:latin typeface="Lucida Sans Unicode"/>
              <a:cs typeface="Lucida Sans Unicod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953804" y="5197156"/>
            <a:ext cx="584835" cy="25272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53975">
              <a:lnSpc>
                <a:spcPct val="106500"/>
              </a:lnSpc>
              <a:spcBef>
                <a:spcPts val="100"/>
              </a:spcBef>
            </a:pPr>
            <a:r>
              <a:rPr dirty="0" sz="700" spc="-190">
                <a:solidFill>
                  <a:srgbClr val="004E80"/>
                </a:solidFill>
                <a:latin typeface="Lucida Sans Unicode"/>
                <a:cs typeface="Lucida Sans Unicode"/>
              </a:rPr>
              <a:t>ТРУДОЛЮБИ</a:t>
            </a:r>
            <a:r>
              <a:rPr dirty="0" sz="700" spc="-150">
                <a:solidFill>
                  <a:srgbClr val="004E80"/>
                </a:solidFill>
                <a:latin typeface="Lucida Sans Unicode"/>
                <a:cs typeface="Lucida Sans Unicode"/>
              </a:rPr>
              <a:t>Е</a:t>
            </a:r>
            <a:r>
              <a:rPr dirty="0" sz="700" spc="-100">
                <a:solidFill>
                  <a:srgbClr val="004E80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145">
                <a:solidFill>
                  <a:srgbClr val="004E80"/>
                </a:solidFill>
                <a:latin typeface="Lucida Sans Unicode"/>
                <a:cs typeface="Lucida Sans Unicode"/>
              </a:rPr>
              <a:t>И  </a:t>
            </a:r>
            <a:r>
              <a:rPr dirty="0" sz="700" spc="-200">
                <a:solidFill>
                  <a:srgbClr val="004E80"/>
                </a:solidFill>
                <a:latin typeface="Lucida Sans Unicode"/>
                <a:cs typeface="Lucida Sans Unicode"/>
              </a:rPr>
              <a:t>ПРОФЕССИОНАЛИЗМ</a:t>
            </a:r>
            <a:endParaRPr sz="700">
              <a:latin typeface="Lucida Sans Unicode"/>
              <a:cs typeface="Lucida Sans Unicod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245893" y="5197156"/>
            <a:ext cx="467359" cy="252729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66040">
              <a:lnSpc>
                <a:spcPct val="100000"/>
              </a:lnSpc>
              <a:spcBef>
                <a:spcPts val="155"/>
              </a:spcBef>
            </a:pPr>
            <a:r>
              <a:rPr dirty="0" sz="700" spc="-210">
                <a:solidFill>
                  <a:srgbClr val="004E80"/>
                </a:solidFill>
                <a:latin typeface="Lucida Sans Unicode"/>
                <a:cs typeface="Lucida Sans Unicode"/>
              </a:rPr>
              <a:t>СОЗИДАНИЕ</a:t>
            </a:r>
            <a:endParaRPr sz="7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z="700" spc="-229">
                <a:solidFill>
                  <a:srgbClr val="004E80"/>
                </a:solidFill>
                <a:latin typeface="Lucida Sans Unicode"/>
                <a:cs typeface="Lucida Sans Unicode"/>
              </a:rPr>
              <a:t>И</a:t>
            </a:r>
            <a:r>
              <a:rPr dirty="0" sz="700" spc="-100">
                <a:solidFill>
                  <a:srgbClr val="004E80"/>
                </a:solidFill>
                <a:latin typeface="Lucida Sans Unicode"/>
                <a:cs typeface="Lucida Sans Unicode"/>
              </a:rPr>
              <a:t> </a:t>
            </a:r>
            <a:r>
              <a:rPr dirty="0" sz="700" spc="-200">
                <a:solidFill>
                  <a:srgbClr val="004E80"/>
                </a:solidFill>
                <a:latin typeface="Lucida Sans Unicode"/>
                <a:cs typeface="Lucida Sans Unicode"/>
              </a:rPr>
              <a:t>НОВАТОРСТВО</a:t>
            </a:r>
            <a:endParaRPr sz="700">
              <a:latin typeface="Lucida Sans Unicode"/>
              <a:cs typeface="Lucida Sans Unicode"/>
            </a:endParaRPr>
          </a:p>
        </p:txBody>
      </p:sp>
      <p:sp>
        <p:nvSpPr>
          <p:cNvPr id="25" name="object 25"/>
          <p:cNvSpPr txBox="1"/>
          <p:nvPr/>
        </p:nvSpPr>
        <p:spPr>
          <a:xfrm rot="2700000">
            <a:off x="4440833" y="2630787"/>
            <a:ext cx="932444" cy="793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25"/>
              </a:lnSpc>
            </a:pPr>
            <a:r>
              <a:rPr dirty="0" sz="600" spc="-130">
                <a:solidFill>
                  <a:srgbClr val="0072BB"/>
                </a:solidFill>
                <a:latin typeface="Arial Black"/>
                <a:cs typeface="Arial Black"/>
              </a:rPr>
              <a:t>Н</a:t>
            </a:r>
            <a:r>
              <a:rPr dirty="0" sz="600" spc="-135">
                <a:solidFill>
                  <a:srgbClr val="0072BB"/>
                </a:solidFill>
                <a:latin typeface="Arial Black"/>
                <a:cs typeface="Arial Black"/>
              </a:rPr>
              <a:t>А</a:t>
            </a:r>
            <a:r>
              <a:rPr dirty="0" sz="600" spc="-105">
                <a:solidFill>
                  <a:srgbClr val="0072BB"/>
                </a:solidFill>
                <a:latin typeface="Arial Black"/>
                <a:cs typeface="Arial Black"/>
              </a:rPr>
              <a:t>Ц</a:t>
            </a:r>
            <a:r>
              <a:rPr dirty="0" sz="600" spc="-140">
                <a:solidFill>
                  <a:srgbClr val="0072BB"/>
                </a:solidFill>
                <a:latin typeface="Arial Black"/>
                <a:cs typeface="Arial Black"/>
              </a:rPr>
              <a:t>И</a:t>
            </a:r>
            <a:r>
              <a:rPr dirty="0" sz="600" spc="-145">
                <a:solidFill>
                  <a:srgbClr val="0072BB"/>
                </a:solidFill>
                <a:latin typeface="Arial Black"/>
                <a:cs typeface="Arial Black"/>
              </a:rPr>
              <a:t>О</a:t>
            </a:r>
            <a:r>
              <a:rPr dirty="0" sz="600" spc="-130">
                <a:solidFill>
                  <a:srgbClr val="0072BB"/>
                </a:solidFill>
                <a:latin typeface="Arial Black"/>
                <a:cs typeface="Arial Black"/>
              </a:rPr>
              <a:t>Н</a:t>
            </a:r>
            <a:r>
              <a:rPr dirty="0" sz="600" spc="-135">
                <a:solidFill>
                  <a:srgbClr val="0072BB"/>
                </a:solidFill>
                <a:latin typeface="Arial Black"/>
                <a:cs typeface="Arial Black"/>
              </a:rPr>
              <a:t>А</a:t>
            </a:r>
            <a:r>
              <a:rPr dirty="0" sz="600" spc="-90">
                <a:solidFill>
                  <a:srgbClr val="0072BB"/>
                </a:solidFill>
                <a:latin typeface="Arial Black"/>
                <a:cs typeface="Arial Black"/>
              </a:rPr>
              <a:t>Л</a:t>
            </a:r>
            <a:r>
              <a:rPr dirty="0" sz="600" spc="-130">
                <a:solidFill>
                  <a:srgbClr val="0072BB"/>
                </a:solidFill>
                <a:latin typeface="Arial Black"/>
                <a:cs typeface="Arial Black"/>
              </a:rPr>
              <a:t>Ь</a:t>
            </a:r>
            <a:r>
              <a:rPr dirty="0" sz="600" spc="-130">
                <a:solidFill>
                  <a:srgbClr val="0072BB"/>
                </a:solidFill>
                <a:latin typeface="Arial Black"/>
                <a:cs typeface="Arial Black"/>
              </a:rPr>
              <a:t>Н</a:t>
            </a:r>
            <a:r>
              <a:rPr dirty="0" sz="600" spc="-155">
                <a:solidFill>
                  <a:srgbClr val="0072BB"/>
                </a:solidFill>
                <a:latin typeface="Arial Black"/>
                <a:cs typeface="Arial Black"/>
              </a:rPr>
              <a:t>Ы</a:t>
            </a:r>
            <a:r>
              <a:rPr dirty="0" sz="600" spc="-165">
                <a:solidFill>
                  <a:srgbClr val="0072BB"/>
                </a:solidFill>
                <a:latin typeface="Arial Black"/>
                <a:cs typeface="Arial Black"/>
              </a:rPr>
              <a:t>Е</a:t>
            </a:r>
            <a:r>
              <a:rPr dirty="0" sz="600" spc="-40">
                <a:solidFill>
                  <a:srgbClr val="0072BB"/>
                </a:solidFill>
                <a:latin typeface="Arial Black"/>
                <a:cs typeface="Arial Black"/>
              </a:rPr>
              <a:t> </a:t>
            </a:r>
            <a:r>
              <a:rPr dirty="0" sz="600" spc="-140">
                <a:solidFill>
                  <a:srgbClr val="0072BB"/>
                </a:solidFill>
                <a:latin typeface="Arial Black"/>
                <a:cs typeface="Arial Black"/>
              </a:rPr>
              <a:t>И</a:t>
            </a:r>
            <a:r>
              <a:rPr dirty="0" sz="600" spc="-135">
                <a:solidFill>
                  <a:srgbClr val="0072BB"/>
                </a:solidFill>
                <a:latin typeface="Arial Black"/>
                <a:cs typeface="Arial Black"/>
              </a:rPr>
              <a:t>Н</a:t>
            </a:r>
            <a:r>
              <a:rPr dirty="0" sz="600" spc="-165">
                <a:solidFill>
                  <a:srgbClr val="0072BB"/>
                </a:solidFill>
                <a:latin typeface="Arial Black"/>
                <a:cs typeface="Arial Black"/>
              </a:rPr>
              <a:t>Т</a:t>
            </a:r>
            <a:r>
              <a:rPr dirty="0" sz="600" spc="-160">
                <a:solidFill>
                  <a:srgbClr val="0072BB"/>
                </a:solidFill>
                <a:latin typeface="Arial Black"/>
                <a:cs typeface="Arial Black"/>
              </a:rPr>
              <a:t>Е</a:t>
            </a:r>
            <a:r>
              <a:rPr dirty="0" sz="600" spc="-100">
                <a:solidFill>
                  <a:srgbClr val="0072BB"/>
                </a:solidFill>
                <a:latin typeface="Arial Black"/>
                <a:cs typeface="Arial Black"/>
              </a:rPr>
              <a:t>Р</a:t>
            </a:r>
            <a:r>
              <a:rPr dirty="0" sz="600" spc="-160">
                <a:solidFill>
                  <a:srgbClr val="0072BB"/>
                </a:solidFill>
                <a:latin typeface="Arial Black"/>
                <a:cs typeface="Arial Black"/>
              </a:rPr>
              <a:t>Е</a:t>
            </a:r>
            <a:r>
              <a:rPr dirty="0" sz="600" spc="-125">
                <a:solidFill>
                  <a:srgbClr val="0072BB"/>
                </a:solidFill>
                <a:latin typeface="Arial Black"/>
                <a:cs typeface="Arial Black"/>
              </a:rPr>
              <a:t>С</a:t>
            </a:r>
            <a:r>
              <a:rPr dirty="0" sz="600" spc="-160">
                <a:solidFill>
                  <a:srgbClr val="0072BB"/>
                </a:solidFill>
                <a:latin typeface="Arial Black"/>
                <a:cs typeface="Arial Black"/>
              </a:rPr>
              <a:t>Ы</a:t>
            </a:r>
            <a:endParaRPr sz="600">
              <a:latin typeface="Arial Black"/>
              <a:cs typeface="Arial Black"/>
            </a:endParaRPr>
          </a:p>
        </p:txBody>
      </p:sp>
      <p:sp>
        <p:nvSpPr>
          <p:cNvPr id="26" name="object 26"/>
          <p:cNvSpPr txBox="1"/>
          <p:nvPr/>
        </p:nvSpPr>
        <p:spPr>
          <a:xfrm rot="18900000">
            <a:off x="5468738" y="2630212"/>
            <a:ext cx="696128" cy="793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25"/>
              </a:lnSpc>
            </a:pPr>
            <a:r>
              <a:rPr dirty="0" sz="600" spc="-85">
                <a:solidFill>
                  <a:srgbClr val="0072BB"/>
                </a:solidFill>
                <a:latin typeface="Arial Black"/>
                <a:cs typeface="Arial Black"/>
              </a:rPr>
              <a:t>Д</a:t>
            </a:r>
            <a:r>
              <a:rPr dirty="0" sz="600" spc="-145">
                <a:solidFill>
                  <a:srgbClr val="0072BB"/>
                </a:solidFill>
                <a:latin typeface="Arial Black"/>
                <a:cs typeface="Arial Black"/>
              </a:rPr>
              <a:t>О</a:t>
            </a:r>
            <a:r>
              <a:rPr dirty="0" sz="600" spc="-135">
                <a:solidFill>
                  <a:srgbClr val="0072BB"/>
                </a:solidFill>
                <a:latin typeface="Arial Black"/>
                <a:cs typeface="Arial Black"/>
              </a:rPr>
              <a:t>Б</a:t>
            </a:r>
            <a:r>
              <a:rPr dirty="0" sz="600" spc="-100">
                <a:solidFill>
                  <a:srgbClr val="0072BB"/>
                </a:solidFill>
                <a:latin typeface="Arial Black"/>
                <a:cs typeface="Arial Black"/>
              </a:rPr>
              <a:t>Р</a:t>
            </a:r>
            <a:r>
              <a:rPr dirty="0" sz="600" spc="-145">
                <a:solidFill>
                  <a:srgbClr val="0072BB"/>
                </a:solidFill>
                <a:latin typeface="Arial Black"/>
                <a:cs typeface="Arial Black"/>
              </a:rPr>
              <a:t>О</a:t>
            </a:r>
            <a:r>
              <a:rPr dirty="0" sz="600" spc="-125">
                <a:solidFill>
                  <a:srgbClr val="0072BB"/>
                </a:solidFill>
                <a:latin typeface="Arial Black"/>
                <a:cs typeface="Arial Black"/>
              </a:rPr>
              <a:t>С</a:t>
            </a:r>
            <a:r>
              <a:rPr dirty="0" sz="600" spc="-145">
                <a:solidFill>
                  <a:srgbClr val="0072BB"/>
                </a:solidFill>
                <a:latin typeface="Arial Black"/>
                <a:cs typeface="Arial Black"/>
              </a:rPr>
              <a:t>О</a:t>
            </a:r>
            <a:r>
              <a:rPr dirty="0" sz="600" spc="-114">
                <a:solidFill>
                  <a:srgbClr val="0072BB"/>
                </a:solidFill>
                <a:latin typeface="Arial Black"/>
                <a:cs typeface="Arial Black"/>
              </a:rPr>
              <a:t>В</a:t>
            </a:r>
            <a:r>
              <a:rPr dirty="0" sz="600" spc="-160">
                <a:solidFill>
                  <a:srgbClr val="0072BB"/>
                </a:solidFill>
                <a:latin typeface="Arial Black"/>
                <a:cs typeface="Arial Black"/>
              </a:rPr>
              <a:t>Е</a:t>
            </a:r>
            <a:r>
              <a:rPr dirty="0" sz="600" spc="-125">
                <a:solidFill>
                  <a:srgbClr val="0072BB"/>
                </a:solidFill>
                <a:latin typeface="Arial Black"/>
                <a:cs typeface="Arial Black"/>
              </a:rPr>
              <a:t>С</a:t>
            </a:r>
            <a:r>
              <a:rPr dirty="0" sz="600" spc="-165">
                <a:solidFill>
                  <a:srgbClr val="0072BB"/>
                </a:solidFill>
                <a:latin typeface="Arial Black"/>
                <a:cs typeface="Arial Black"/>
              </a:rPr>
              <a:t>Т</a:t>
            </a:r>
            <a:r>
              <a:rPr dirty="0" sz="600" spc="-130">
                <a:solidFill>
                  <a:srgbClr val="0072BB"/>
                </a:solidFill>
                <a:latin typeface="Arial Black"/>
                <a:cs typeface="Arial Black"/>
              </a:rPr>
              <a:t>Н</a:t>
            </a:r>
            <a:r>
              <a:rPr dirty="0" sz="600" spc="-145">
                <a:solidFill>
                  <a:srgbClr val="0072BB"/>
                </a:solidFill>
                <a:latin typeface="Arial Black"/>
                <a:cs typeface="Arial Black"/>
              </a:rPr>
              <a:t>О</a:t>
            </a:r>
            <a:r>
              <a:rPr dirty="0" sz="600" spc="-125">
                <a:solidFill>
                  <a:srgbClr val="0072BB"/>
                </a:solidFill>
                <a:latin typeface="Arial Black"/>
                <a:cs typeface="Arial Black"/>
              </a:rPr>
              <a:t>С</a:t>
            </a:r>
            <a:r>
              <a:rPr dirty="0" sz="600" spc="-165">
                <a:solidFill>
                  <a:srgbClr val="0072BB"/>
                </a:solidFill>
                <a:latin typeface="Arial Black"/>
                <a:cs typeface="Arial Black"/>
              </a:rPr>
              <a:t>Т</a:t>
            </a:r>
            <a:r>
              <a:rPr dirty="0" sz="600" spc="-135">
                <a:solidFill>
                  <a:srgbClr val="0072BB"/>
                </a:solidFill>
                <a:latin typeface="Arial Black"/>
                <a:cs typeface="Arial Black"/>
              </a:rPr>
              <a:t>Ь</a:t>
            </a:r>
            <a:endParaRPr sz="600">
              <a:latin typeface="Arial Black"/>
              <a:cs typeface="Arial Black"/>
            </a:endParaRPr>
          </a:p>
        </p:txBody>
      </p:sp>
      <p:sp>
        <p:nvSpPr>
          <p:cNvPr id="27" name="object 27"/>
          <p:cNvSpPr txBox="1"/>
          <p:nvPr/>
        </p:nvSpPr>
        <p:spPr>
          <a:xfrm rot="18900000">
            <a:off x="6685100" y="3599779"/>
            <a:ext cx="776925" cy="793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25"/>
              </a:lnSpc>
            </a:pPr>
            <a:r>
              <a:rPr dirty="0" sz="600" spc="-85">
                <a:solidFill>
                  <a:srgbClr val="0072BB"/>
                </a:solidFill>
                <a:latin typeface="Arial Black"/>
                <a:cs typeface="Arial Black"/>
              </a:rPr>
              <a:t>Д</a:t>
            </a:r>
            <a:r>
              <a:rPr dirty="0" sz="600" spc="-145">
                <a:solidFill>
                  <a:srgbClr val="0072BB"/>
                </a:solidFill>
                <a:latin typeface="Arial Black"/>
                <a:cs typeface="Arial Black"/>
              </a:rPr>
              <a:t>О</a:t>
            </a:r>
            <a:r>
              <a:rPr dirty="0" sz="600" spc="-135">
                <a:solidFill>
                  <a:srgbClr val="0072BB"/>
                </a:solidFill>
                <a:latin typeface="Arial Black"/>
                <a:cs typeface="Arial Black"/>
              </a:rPr>
              <a:t>Б</a:t>
            </a:r>
            <a:r>
              <a:rPr dirty="0" sz="600" spc="-100">
                <a:solidFill>
                  <a:srgbClr val="0072BB"/>
                </a:solidFill>
                <a:latin typeface="Arial Black"/>
                <a:cs typeface="Arial Black"/>
              </a:rPr>
              <a:t>Р</a:t>
            </a:r>
            <a:r>
              <a:rPr dirty="0" sz="600" spc="-145">
                <a:solidFill>
                  <a:srgbClr val="0072BB"/>
                </a:solidFill>
                <a:latin typeface="Arial Black"/>
                <a:cs typeface="Arial Black"/>
              </a:rPr>
              <a:t>О</a:t>
            </a:r>
            <a:r>
              <a:rPr dirty="0" sz="600" spc="-130">
                <a:solidFill>
                  <a:srgbClr val="0072BB"/>
                </a:solidFill>
                <a:latin typeface="Arial Black"/>
                <a:cs typeface="Arial Black"/>
              </a:rPr>
              <a:t>П</a:t>
            </a:r>
            <a:r>
              <a:rPr dirty="0" sz="600" spc="-145">
                <a:solidFill>
                  <a:srgbClr val="0072BB"/>
                </a:solidFill>
                <a:latin typeface="Arial Black"/>
                <a:cs typeface="Arial Black"/>
              </a:rPr>
              <a:t>О</a:t>
            </a:r>
            <a:r>
              <a:rPr dirty="0" sz="600" spc="-100">
                <a:solidFill>
                  <a:srgbClr val="0072BB"/>
                </a:solidFill>
                <a:latin typeface="Arial Black"/>
                <a:cs typeface="Arial Black"/>
              </a:rPr>
              <a:t>Р</a:t>
            </a:r>
            <a:r>
              <a:rPr dirty="0" sz="600" spc="-105">
                <a:solidFill>
                  <a:srgbClr val="0072BB"/>
                </a:solidFill>
                <a:latin typeface="Arial Black"/>
                <a:cs typeface="Arial Black"/>
              </a:rPr>
              <a:t>Я</a:t>
            </a:r>
            <a:r>
              <a:rPr dirty="0" sz="600" spc="-85">
                <a:solidFill>
                  <a:srgbClr val="0072BB"/>
                </a:solidFill>
                <a:latin typeface="Arial Black"/>
                <a:cs typeface="Arial Black"/>
              </a:rPr>
              <a:t>Д</a:t>
            </a:r>
            <a:r>
              <a:rPr dirty="0" sz="600" spc="-145">
                <a:solidFill>
                  <a:srgbClr val="0072BB"/>
                </a:solidFill>
                <a:latin typeface="Arial Black"/>
                <a:cs typeface="Arial Black"/>
              </a:rPr>
              <a:t>О</a:t>
            </a:r>
            <a:r>
              <a:rPr dirty="0" sz="600" spc="-114">
                <a:solidFill>
                  <a:srgbClr val="0072BB"/>
                </a:solidFill>
                <a:latin typeface="Arial Black"/>
                <a:cs typeface="Arial Black"/>
              </a:rPr>
              <a:t>Ч</a:t>
            </a:r>
            <a:r>
              <a:rPr dirty="0" sz="600" spc="-130">
                <a:solidFill>
                  <a:srgbClr val="0072BB"/>
                </a:solidFill>
                <a:latin typeface="Arial Black"/>
                <a:cs typeface="Arial Black"/>
              </a:rPr>
              <a:t>Н</a:t>
            </a:r>
            <a:r>
              <a:rPr dirty="0" sz="600" spc="-145">
                <a:solidFill>
                  <a:srgbClr val="0072BB"/>
                </a:solidFill>
                <a:latin typeface="Arial Black"/>
                <a:cs typeface="Arial Black"/>
              </a:rPr>
              <a:t>О</a:t>
            </a:r>
            <a:r>
              <a:rPr dirty="0" sz="600" spc="-125">
                <a:solidFill>
                  <a:srgbClr val="0072BB"/>
                </a:solidFill>
                <a:latin typeface="Arial Black"/>
                <a:cs typeface="Arial Black"/>
              </a:rPr>
              <a:t>С</a:t>
            </a:r>
            <a:r>
              <a:rPr dirty="0" sz="600" spc="-165">
                <a:solidFill>
                  <a:srgbClr val="0072BB"/>
                </a:solidFill>
                <a:latin typeface="Arial Black"/>
                <a:cs typeface="Arial Black"/>
              </a:rPr>
              <a:t>Т</a:t>
            </a:r>
            <a:r>
              <a:rPr dirty="0" sz="600" spc="-135">
                <a:solidFill>
                  <a:srgbClr val="0072BB"/>
                </a:solidFill>
                <a:latin typeface="Arial Black"/>
                <a:cs typeface="Arial Black"/>
              </a:rPr>
              <a:t>Ь</a:t>
            </a:r>
            <a:endParaRPr sz="600">
              <a:latin typeface="Arial Black"/>
              <a:cs typeface="Arial Black"/>
            </a:endParaRPr>
          </a:p>
        </p:txBody>
      </p:sp>
      <p:sp>
        <p:nvSpPr>
          <p:cNvPr id="28" name="object 28"/>
          <p:cNvSpPr txBox="1"/>
          <p:nvPr/>
        </p:nvSpPr>
        <p:spPr>
          <a:xfrm rot="2700000">
            <a:off x="6837929" y="4701628"/>
            <a:ext cx="426668" cy="793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25"/>
              </a:lnSpc>
            </a:pPr>
            <a:r>
              <a:rPr dirty="0" sz="600" spc="-140">
                <a:solidFill>
                  <a:srgbClr val="0072BB"/>
                </a:solidFill>
                <a:latin typeface="Arial Black"/>
                <a:cs typeface="Arial Black"/>
              </a:rPr>
              <a:t>И</a:t>
            </a:r>
            <a:r>
              <a:rPr dirty="0" sz="600" spc="-130">
                <a:solidFill>
                  <a:srgbClr val="0072BB"/>
                </a:solidFill>
                <a:latin typeface="Arial Black"/>
                <a:cs typeface="Arial Black"/>
              </a:rPr>
              <a:t>НН</a:t>
            </a:r>
            <a:r>
              <a:rPr dirty="0" sz="600" spc="-145">
                <a:solidFill>
                  <a:srgbClr val="0072BB"/>
                </a:solidFill>
                <a:latin typeface="Arial Black"/>
                <a:cs typeface="Arial Black"/>
              </a:rPr>
              <a:t>О</a:t>
            </a:r>
            <a:r>
              <a:rPr dirty="0" sz="600" spc="-114">
                <a:solidFill>
                  <a:srgbClr val="0072BB"/>
                </a:solidFill>
                <a:latin typeface="Arial Black"/>
                <a:cs typeface="Arial Black"/>
              </a:rPr>
              <a:t>В</a:t>
            </a:r>
            <a:r>
              <a:rPr dirty="0" sz="600" spc="-135">
                <a:solidFill>
                  <a:srgbClr val="0072BB"/>
                </a:solidFill>
                <a:latin typeface="Arial Black"/>
                <a:cs typeface="Arial Black"/>
              </a:rPr>
              <a:t>А</a:t>
            </a:r>
            <a:r>
              <a:rPr dirty="0" sz="600" spc="-105">
                <a:solidFill>
                  <a:srgbClr val="0072BB"/>
                </a:solidFill>
                <a:latin typeface="Arial Black"/>
                <a:cs typeface="Arial Black"/>
              </a:rPr>
              <a:t>Ц</a:t>
            </a:r>
            <a:r>
              <a:rPr dirty="0" sz="600" spc="-140">
                <a:solidFill>
                  <a:srgbClr val="0072BB"/>
                </a:solidFill>
                <a:latin typeface="Arial Black"/>
                <a:cs typeface="Arial Black"/>
              </a:rPr>
              <a:t>И</a:t>
            </a:r>
            <a:r>
              <a:rPr dirty="0" sz="600" spc="-110">
                <a:solidFill>
                  <a:srgbClr val="0072BB"/>
                </a:solidFill>
                <a:latin typeface="Arial Black"/>
                <a:cs typeface="Arial Black"/>
              </a:rPr>
              <a:t>Я</a:t>
            </a:r>
            <a:endParaRPr sz="600">
              <a:latin typeface="Arial Black"/>
              <a:cs typeface="Arial Black"/>
            </a:endParaRPr>
          </a:p>
        </p:txBody>
      </p:sp>
      <p:sp>
        <p:nvSpPr>
          <p:cNvPr id="29" name="object 29"/>
          <p:cNvSpPr txBox="1"/>
          <p:nvPr/>
        </p:nvSpPr>
        <p:spPr>
          <a:xfrm rot="2700000">
            <a:off x="5666688" y="5703761"/>
            <a:ext cx="296740" cy="793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25"/>
              </a:lnSpc>
            </a:pPr>
            <a:r>
              <a:rPr dirty="0" sz="600" spc="-95">
                <a:solidFill>
                  <a:srgbClr val="0072BB"/>
                </a:solidFill>
                <a:latin typeface="Arial Black"/>
                <a:cs typeface="Arial Black"/>
              </a:rPr>
              <a:t>К</a:t>
            </a:r>
            <a:r>
              <a:rPr dirty="0" sz="600" spc="-100">
                <a:solidFill>
                  <a:srgbClr val="0072BB"/>
                </a:solidFill>
                <a:latin typeface="Arial Black"/>
                <a:cs typeface="Arial Black"/>
              </a:rPr>
              <a:t>Р</a:t>
            </a:r>
            <a:r>
              <a:rPr dirty="0" sz="600" spc="-160">
                <a:solidFill>
                  <a:srgbClr val="0072BB"/>
                </a:solidFill>
                <a:latin typeface="Arial Black"/>
                <a:cs typeface="Arial Black"/>
              </a:rPr>
              <a:t>Е</a:t>
            </a:r>
            <a:r>
              <a:rPr dirty="0" sz="600" spc="-165">
                <a:solidFill>
                  <a:srgbClr val="0072BB"/>
                </a:solidFill>
                <a:latin typeface="Arial Black"/>
                <a:cs typeface="Arial Black"/>
              </a:rPr>
              <a:t>А</a:t>
            </a:r>
            <a:r>
              <a:rPr dirty="0" sz="600" spc="-165">
                <a:solidFill>
                  <a:srgbClr val="0072BB"/>
                </a:solidFill>
                <a:latin typeface="Arial Black"/>
                <a:cs typeface="Arial Black"/>
              </a:rPr>
              <a:t>Т</a:t>
            </a:r>
            <a:r>
              <a:rPr dirty="0" sz="600" spc="-140">
                <a:solidFill>
                  <a:srgbClr val="0072BB"/>
                </a:solidFill>
                <a:latin typeface="Arial Black"/>
                <a:cs typeface="Arial Black"/>
              </a:rPr>
              <a:t>И</a:t>
            </a:r>
            <a:r>
              <a:rPr dirty="0" sz="600" spc="-120">
                <a:solidFill>
                  <a:srgbClr val="0072BB"/>
                </a:solidFill>
                <a:latin typeface="Arial Black"/>
                <a:cs typeface="Arial Black"/>
              </a:rPr>
              <a:t>В</a:t>
            </a:r>
            <a:endParaRPr sz="600">
              <a:latin typeface="Arial Black"/>
              <a:cs typeface="Arial Black"/>
            </a:endParaRPr>
          </a:p>
        </p:txBody>
      </p:sp>
      <p:sp>
        <p:nvSpPr>
          <p:cNvPr id="30" name="object 30"/>
          <p:cNvSpPr txBox="1"/>
          <p:nvPr/>
        </p:nvSpPr>
        <p:spPr>
          <a:xfrm rot="2700000">
            <a:off x="3336308" y="3689693"/>
            <a:ext cx="737145" cy="793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25"/>
              </a:lnSpc>
            </a:pPr>
            <a:r>
              <a:rPr dirty="0" sz="600" spc="-125">
                <a:solidFill>
                  <a:srgbClr val="0072BB"/>
                </a:solidFill>
                <a:latin typeface="Arial Black"/>
                <a:cs typeface="Arial Black"/>
              </a:rPr>
              <a:t>С</a:t>
            </a:r>
            <a:r>
              <a:rPr dirty="0" sz="600" spc="-90">
                <a:solidFill>
                  <a:srgbClr val="0072BB"/>
                </a:solidFill>
                <a:latin typeface="Arial Black"/>
                <a:cs typeface="Arial Black"/>
              </a:rPr>
              <a:t>Л</a:t>
            </a:r>
            <a:r>
              <a:rPr dirty="0" sz="600" spc="-85">
                <a:solidFill>
                  <a:srgbClr val="0072BB"/>
                </a:solidFill>
                <a:latin typeface="Arial Black"/>
                <a:cs typeface="Arial Black"/>
              </a:rPr>
              <a:t>У</a:t>
            </a:r>
            <a:r>
              <a:rPr dirty="0" sz="600" spc="-185">
                <a:solidFill>
                  <a:srgbClr val="0072BB"/>
                </a:solidFill>
                <a:latin typeface="Arial Black"/>
                <a:cs typeface="Arial Black"/>
              </a:rPr>
              <a:t>Ж</a:t>
            </a:r>
            <a:r>
              <a:rPr dirty="0" sz="600" spc="-160">
                <a:solidFill>
                  <a:srgbClr val="0072BB"/>
                </a:solidFill>
                <a:latin typeface="Arial Black"/>
                <a:cs typeface="Arial Black"/>
              </a:rPr>
              <a:t>Е</a:t>
            </a:r>
            <a:r>
              <a:rPr dirty="0" sz="600" spc="-130">
                <a:solidFill>
                  <a:srgbClr val="0072BB"/>
                </a:solidFill>
                <a:latin typeface="Arial Black"/>
                <a:cs typeface="Arial Black"/>
              </a:rPr>
              <a:t>Н</a:t>
            </a:r>
            <a:r>
              <a:rPr dirty="0" sz="600" spc="-140">
                <a:solidFill>
                  <a:srgbClr val="0072BB"/>
                </a:solidFill>
                <a:latin typeface="Arial Black"/>
                <a:cs typeface="Arial Black"/>
              </a:rPr>
              <a:t>И</a:t>
            </a:r>
            <a:r>
              <a:rPr dirty="0" sz="600" spc="-165">
                <a:solidFill>
                  <a:srgbClr val="0072BB"/>
                </a:solidFill>
                <a:latin typeface="Arial Black"/>
                <a:cs typeface="Arial Black"/>
              </a:rPr>
              <a:t>Е</a:t>
            </a:r>
            <a:r>
              <a:rPr dirty="0" sz="600" spc="-40">
                <a:solidFill>
                  <a:srgbClr val="0072BB"/>
                </a:solidFill>
                <a:latin typeface="Arial Black"/>
                <a:cs typeface="Arial Black"/>
              </a:rPr>
              <a:t> </a:t>
            </a:r>
            <a:r>
              <a:rPr dirty="0" sz="600" spc="-145">
                <a:solidFill>
                  <a:srgbClr val="0072BB"/>
                </a:solidFill>
                <a:latin typeface="Arial Black"/>
                <a:cs typeface="Arial Black"/>
              </a:rPr>
              <a:t>О</a:t>
            </a:r>
            <a:r>
              <a:rPr dirty="0" sz="600" spc="-135">
                <a:solidFill>
                  <a:srgbClr val="0072BB"/>
                </a:solidFill>
                <a:latin typeface="Arial Black"/>
                <a:cs typeface="Arial Black"/>
              </a:rPr>
              <a:t>Б</a:t>
            </a:r>
            <a:r>
              <a:rPr dirty="0" sz="600" spc="-155">
                <a:solidFill>
                  <a:srgbClr val="0072BB"/>
                </a:solidFill>
                <a:latin typeface="Arial Black"/>
                <a:cs typeface="Arial Black"/>
              </a:rPr>
              <a:t>Щ</a:t>
            </a:r>
            <a:r>
              <a:rPr dirty="0" sz="600" spc="-160">
                <a:solidFill>
                  <a:srgbClr val="0072BB"/>
                </a:solidFill>
                <a:latin typeface="Arial Black"/>
                <a:cs typeface="Arial Black"/>
              </a:rPr>
              <a:t>Е</a:t>
            </a:r>
            <a:r>
              <a:rPr dirty="0" sz="600" spc="-125">
                <a:solidFill>
                  <a:srgbClr val="0072BB"/>
                </a:solidFill>
                <a:latin typeface="Arial Black"/>
                <a:cs typeface="Arial Black"/>
              </a:rPr>
              <a:t>С</a:t>
            </a:r>
            <a:r>
              <a:rPr dirty="0" sz="600" spc="-165">
                <a:solidFill>
                  <a:srgbClr val="0072BB"/>
                </a:solidFill>
                <a:latin typeface="Arial Black"/>
                <a:cs typeface="Arial Black"/>
              </a:rPr>
              <a:t>Т</a:t>
            </a:r>
            <a:r>
              <a:rPr dirty="0" sz="600" spc="-114">
                <a:solidFill>
                  <a:srgbClr val="0072BB"/>
                </a:solidFill>
                <a:latin typeface="Arial Black"/>
                <a:cs typeface="Arial Black"/>
              </a:rPr>
              <a:t>В</a:t>
            </a:r>
            <a:r>
              <a:rPr dirty="0" sz="600" spc="-90">
                <a:solidFill>
                  <a:srgbClr val="0072BB"/>
                </a:solidFill>
                <a:latin typeface="Arial Black"/>
                <a:cs typeface="Arial Black"/>
              </a:rPr>
              <a:t>У</a:t>
            </a:r>
            <a:endParaRPr sz="600">
              <a:latin typeface="Arial Black"/>
              <a:cs typeface="Arial Black"/>
            </a:endParaRPr>
          </a:p>
        </p:txBody>
      </p:sp>
      <p:sp>
        <p:nvSpPr>
          <p:cNvPr id="31" name="object 31"/>
          <p:cNvSpPr txBox="1"/>
          <p:nvPr/>
        </p:nvSpPr>
        <p:spPr>
          <a:xfrm rot="18960000">
            <a:off x="4690101" y="5871682"/>
            <a:ext cx="121025" cy="793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25"/>
              </a:lnSpc>
            </a:pPr>
            <a:r>
              <a:rPr dirty="0" sz="600" spc="-110">
                <a:solidFill>
                  <a:srgbClr val="0072BB"/>
                </a:solidFill>
                <a:latin typeface="Arial Black"/>
                <a:cs typeface="Arial Black"/>
              </a:rPr>
              <a:t>К</a:t>
            </a:r>
            <a:r>
              <a:rPr dirty="0" sz="600" spc="-150">
                <a:solidFill>
                  <a:srgbClr val="0072BB"/>
                </a:solidFill>
                <a:latin typeface="Arial Black"/>
                <a:cs typeface="Arial Black"/>
              </a:rPr>
              <a:t>О</a:t>
            </a:r>
            <a:endParaRPr sz="600">
              <a:latin typeface="Arial Black"/>
              <a:cs typeface="Arial Black"/>
            </a:endParaRPr>
          </a:p>
        </p:txBody>
      </p:sp>
      <p:sp>
        <p:nvSpPr>
          <p:cNvPr id="32" name="object 32"/>
          <p:cNvSpPr txBox="1"/>
          <p:nvPr/>
        </p:nvSpPr>
        <p:spPr>
          <a:xfrm rot="18900000">
            <a:off x="4709539" y="5671524"/>
            <a:ext cx="482924" cy="793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25"/>
              </a:lnSpc>
            </a:pPr>
            <a:r>
              <a:rPr dirty="0" sz="600" spc="-135">
                <a:solidFill>
                  <a:srgbClr val="0072BB"/>
                </a:solidFill>
                <a:latin typeface="Arial Black"/>
                <a:cs typeface="Arial Black"/>
              </a:rPr>
              <a:t>ММ</a:t>
            </a:r>
            <a:r>
              <a:rPr dirty="0" sz="600" spc="-85">
                <a:solidFill>
                  <a:srgbClr val="0072BB"/>
                </a:solidFill>
                <a:latin typeface="Arial Black"/>
                <a:cs typeface="Arial Black"/>
              </a:rPr>
              <a:t>У</a:t>
            </a:r>
            <a:r>
              <a:rPr dirty="0" sz="600" spc="-130">
                <a:solidFill>
                  <a:srgbClr val="0072BB"/>
                </a:solidFill>
                <a:latin typeface="Arial Black"/>
                <a:cs typeface="Arial Black"/>
              </a:rPr>
              <a:t>Н</a:t>
            </a:r>
            <a:r>
              <a:rPr dirty="0" sz="600" spc="-140">
                <a:solidFill>
                  <a:srgbClr val="0072BB"/>
                </a:solidFill>
                <a:latin typeface="Arial Black"/>
                <a:cs typeface="Arial Black"/>
              </a:rPr>
              <a:t>И</a:t>
            </a:r>
            <a:r>
              <a:rPr dirty="0" sz="600" spc="-95">
                <a:solidFill>
                  <a:srgbClr val="0072BB"/>
                </a:solidFill>
                <a:latin typeface="Arial Black"/>
                <a:cs typeface="Arial Black"/>
              </a:rPr>
              <a:t>К</a:t>
            </a:r>
            <a:r>
              <a:rPr dirty="0" sz="600" spc="-135">
                <a:solidFill>
                  <a:srgbClr val="0072BB"/>
                </a:solidFill>
                <a:latin typeface="Arial Black"/>
                <a:cs typeface="Arial Black"/>
              </a:rPr>
              <a:t>А</a:t>
            </a:r>
            <a:r>
              <a:rPr dirty="0" sz="600" spc="-105">
                <a:solidFill>
                  <a:srgbClr val="0072BB"/>
                </a:solidFill>
                <a:latin typeface="Arial Black"/>
                <a:cs typeface="Arial Black"/>
              </a:rPr>
              <a:t>Ц</a:t>
            </a:r>
            <a:r>
              <a:rPr dirty="0" sz="600" spc="-140">
                <a:solidFill>
                  <a:srgbClr val="0072BB"/>
                </a:solidFill>
                <a:latin typeface="Arial Black"/>
                <a:cs typeface="Arial Black"/>
              </a:rPr>
              <a:t>И</a:t>
            </a:r>
            <a:r>
              <a:rPr dirty="0" sz="600" spc="-110">
                <a:solidFill>
                  <a:srgbClr val="0072BB"/>
                </a:solidFill>
                <a:latin typeface="Arial Black"/>
                <a:cs typeface="Arial Black"/>
              </a:rPr>
              <a:t>Я</a:t>
            </a:r>
            <a:endParaRPr sz="600">
              <a:latin typeface="Arial Black"/>
              <a:cs typeface="Arial Black"/>
            </a:endParaRPr>
          </a:p>
        </p:txBody>
      </p:sp>
      <p:sp>
        <p:nvSpPr>
          <p:cNvPr id="33" name="object 33"/>
          <p:cNvSpPr txBox="1"/>
          <p:nvPr/>
        </p:nvSpPr>
        <p:spPr>
          <a:xfrm rot="18900000">
            <a:off x="3472176" y="4639111"/>
            <a:ext cx="514262" cy="793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25"/>
              </a:lnSpc>
            </a:pPr>
            <a:r>
              <a:rPr dirty="0" sz="600" spc="-114">
                <a:solidFill>
                  <a:srgbClr val="0072BB"/>
                </a:solidFill>
                <a:latin typeface="Arial Black"/>
                <a:cs typeface="Arial Black"/>
              </a:rPr>
              <a:t>Ч</a:t>
            </a:r>
            <a:r>
              <a:rPr dirty="0" sz="600" spc="-160">
                <a:solidFill>
                  <a:srgbClr val="0072BB"/>
                </a:solidFill>
                <a:latin typeface="Arial Black"/>
                <a:cs typeface="Arial Black"/>
              </a:rPr>
              <a:t>Е</a:t>
            </a:r>
            <a:r>
              <a:rPr dirty="0" sz="600" spc="-125">
                <a:solidFill>
                  <a:srgbClr val="0072BB"/>
                </a:solidFill>
                <a:latin typeface="Arial Black"/>
                <a:cs typeface="Arial Black"/>
              </a:rPr>
              <a:t>С</a:t>
            </a:r>
            <a:r>
              <a:rPr dirty="0" sz="600" spc="-165">
                <a:solidFill>
                  <a:srgbClr val="0072BB"/>
                </a:solidFill>
                <a:latin typeface="Arial Black"/>
                <a:cs typeface="Arial Black"/>
              </a:rPr>
              <a:t>Т</a:t>
            </a:r>
            <a:r>
              <a:rPr dirty="0" sz="600" spc="-130">
                <a:solidFill>
                  <a:srgbClr val="0072BB"/>
                </a:solidFill>
                <a:latin typeface="Arial Black"/>
                <a:cs typeface="Arial Black"/>
              </a:rPr>
              <a:t>Н</a:t>
            </a:r>
            <a:r>
              <a:rPr dirty="0" sz="600" spc="-155">
                <a:solidFill>
                  <a:srgbClr val="0072BB"/>
                </a:solidFill>
                <a:latin typeface="Arial Black"/>
                <a:cs typeface="Arial Black"/>
              </a:rPr>
              <a:t>Ы</a:t>
            </a:r>
            <a:r>
              <a:rPr dirty="0" sz="600" spc="-145">
                <a:solidFill>
                  <a:srgbClr val="0072BB"/>
                </a:solidFill>
                <a:latin typeface="Arial Black"/>
                <a:cs typeface="Arial Black"/>
              </a:rPr>
              <a:t>Й</a:t>
            </a:r>
            <a:r>
              <a:rPr dirty="0" sz="600" spc="-40">
                <a:solidFill>
                  <a:srgbClr val="0072BB"/>
                </a:solidFill>
                <a:latin typeface="Arial Black"/>
                <a:cs typeface="Arial Black"/>
              </a:rPr>
              <a:t> </a:t>
            </a:r>
            <a:r>
              <a:rPr dirty="0" sz="600" spc="-165">
                <a:solidFill>
                  <a:srgbClr val="0072BB"/>
                </a:solidFill>
                <a:latin typeface="Arial Black"/>
                <a:cs typeface="Arial Black"/>
              </a:rPr>
              <a:t>Т</a:t>
            </a:r>
            <a:r>
              <a:rPr dirty="0" sz="600" spc="-100">
                <a:solidFill>
                  <a:srgbClr val="0072BB"/>
                </a:solidFill>
                <a:latin typeface="Arial Black"/>
                <a:cs typeface="Arial Black"/>
              </a:rPr>
              <a:t>Р</a:t>
            </a:r>
            <a:r>
              <a:rPr dirty="0" sz="600" spc="-85">
                <a:solidFill>
                  <a:srgbClr val="0072BB"/>
                </a:solidFill>
                <a:latin typeface="Arial Black"/>
                <a:cs typeface="Arial Black"/>
              </a:rPr>
              <a:t>У</a:t>
            </a:r>
            <a:r>
              <a:rPr dirty="0" sz="600" spc="-90">
                <a:solidFill>
                  <a:srgbClr val="0072BB"/>
                </a:solidFill>
                <a:latin typeface="Arial Black"/>
                <a:cs typeface="Arial Black"/>
              </a:rPr>
              <a:t>Д</a:t>
            </a:r>
            <a:endParaRPr sz="6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00B7C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B7C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47300" y="4449692"/>
            <a:ext cx="104775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75" b="1">
                <a:solidFill>
                  <a:srgbClr val="85A8B8"/>
                </a:solidFill>
                <a:latin typeface="Arial"/>
                <a:cs typeface="Arial"/>
              </a:rPr>
              <a:t>Выпускник </a:t>
            </a:r>
            <a:r>
              <a:rPr dirty="0" sz="1000" spc="-70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70" b="1">
                <a:solidFill>
                  <a:srgbClr val="85A8B8"/>
                </a:solidFill>
                <a:latin typeface="Arial"/>
                <a:cs typeface="Arial"/>
              </a:rPr>
              <a:t>начально</a:t>
            </a:r>
            <a:r>
              <a:rPr dirty="0" sz="1000" spc="-85" b="1">
                <a:solidFill>
                  <a:srgbClr val="85A8B8"/>
                </a:solidFill>
                <a:latin typeface="Arial"/>
                <a:cs typeface="Arial"/>
              </a:rPr>
              <a:t>й</a:t>
            </a:r>
            <a:r>
              <a:rPr dirty="0" sz="1000" spc="-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50" b="1">
                <a:solidFill>
                  <a:srgbClr val="85A8B8"/>
                </a:solidFill>
                <a:latin typeface="Arial"/>
                <a:cs typeface="Arial"/>
              </a:rPr>
              <a:t>ш</a:t>
            </a:r>
            <a:r>
              <a:rPr dirty="0" sz="1000" spc="-40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1000" spc="-105" b="1">
                <a:solidFill>
                  <a:srgbClr val="85A8B8"/>
                </a:solidFill>
                <a:latin typeface="Arial"/>
                <a:cs typeface="Arial"/>
              </a:rPr>
              <a:t>олы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28654" y="4449692"/>
            <a:ext cx="327469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Знание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умение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рассуждать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Родине,</a:t>
            </a:r>
            <a:r>
              <a:rPr dirty="0" sz="1000" spc="1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стране,</a:t>
            </a:r>
            <a:r>
              <a:rPr dirty="0" sz="1000" spc="-1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родном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28654" y="4602092"/>
            <a:ext cx="30988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крае.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28654" y="4754492"/>
            <a:ext cx="3482340" cy="967105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380"/>
              </a:spcBef>
              <a:buChar char="•"/>
              <a:tabLst>
                <a:tab pos="193040" algn="l"/>
              </a:tabLst>
            </a:pP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мение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выражать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позитивное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тношение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дной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тране.</a:t>
            </a:r>
            <a:endParaRPr sz="1000">
              <a:latin typeface="Tahoma"/>
              <a:cs typeface="Tahoma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Знание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дар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твенно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языка.</a:t>
            </a:r>
            <a:endParaRPr sz="1000">
              <a:latin typeface="Tahoma"/>
              <a:cs typeface="Tahoma"/>
            </a:endParaRPr>
          </a:p>
          <a:p>
            <a:pPr marL="192405" indent="-18034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Первоначальные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знания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истории,</a:t>
            </a:r>
            <a:r>
              <a:rPr dirty="0" sz="1000" spc="-1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культуры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своей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страны.</a:t>
            </a:r>
            <a:endParaRPr sz="1000">
              <a:latin typeface="Tahoma"/>
              <a:cs typeface="Tahoma"/>
            </a:endParaRPr>
          </a:p>
          <a:p>
            <a:pPr marL="192405" indent="-18034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Умение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различать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государственную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символику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Казахстана.</a:t>
            </a:r>
            <a:endParaRPr sz="1000">
              <a:latin typeface="Tahoma"/>
              <a:cs typeface="Tahoma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ва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ж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принятие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ценно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ей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емьи.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7300" y="3238239"/>
            <a:ext cx="75184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75" b="1">
                <a:solidFill>
                  <a:srgbClr val="85A8B8"/>
                </a:solidFill>
                <a:latin typeface="Arial"/>
                <a:cs typeface="Arial"/>
              </a:rPr>
              <a:t>Выпускник </a:t>
            </a:r>
            <a:r>
              <a:rPr dirty="0" sz="1000" spc="-70" b="1">
                <a:solidFill>
                  <a:srgbClr val="85A8B8"/>
                </a:solidFill>
                <a:latin typeface="Arial"/>
                <a:cs typeface="Arial"/>
              </a:rPr>
              <a:t> дошкольной </a:t>
            </a:r>
            <a:r>
              <a:rPr dirty="0" sz="1000" spc="-26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55" b="1">
                <a:solidFill>
                  <a:srgbClr val="85A8B8"/>
                </a:solidFill>
                <a:latin typeface="Arial"/>
                <a:cs typeface="Arial"/>
              </a:rPr>
              <a:t>организации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26368" y="3202298"/>
            <a:ext cx="2969895" cy="967105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380"/>
              </a:spcBef>
              <a:buChar char="•"/>
              <a:tabLst>
                <a:tab pos="193040" algn="l"/>
              </a:tabLst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Знание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дине,</a:t>
            </a:r>
            <a:r>
              <a:rPr dirty="0" sz="1000" spc="1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тране,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дном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крае.</a:t>
            </a:r>
            <a:endParaRPr sz="1000">
              <a:latin typeface="Tahoma"/>
              <a:cs typeface="Tahoma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Знание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государственной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символики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Казахстана.</a:t>
            </a:r>
            <a:endParaRPr sz="1000">
              <a:latin typeface="Tahoma"/>
              <a:cs typeface="Tahoma"/>
            </a:endParaRPr>
          </a:p>
          <a:p>
            <a:pPr marL="192405" indent="-18034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Знание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дар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твенно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языка.</a:t>
            </a:r>
            <a:endParaRPr sz="1000">
              <a:latin typeface="Tahoma"/>
              <a:cs typeface="Tahoma"/>
            </a:endParaRPr>
          </a:p>
          <a:p>
            <a:pPr marL="192405" indent="-18034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Знание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национальных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праздни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ов,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иг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1000" spc="-1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традиций.</a:t>
            </a:r>
            <a:endParaRPr sz="1000">
              <a:latin typeface="Tahoma"/>
              <a:cs typeface="Tahoma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мение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беречь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прир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ду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дно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края.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25225" y="6001124"/>
            <a:ext cx="325120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Понимание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сопричастности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прошлому,</a:t>
            </a:r>
            <a:r>
              <a:rPr dirty="0" sz="1000" spc="-1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настоящему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25225" y="6153524"/>
            <a:ext cx="103441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б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дущему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нар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да.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25225" y="6341865"/>
            <a:ext cx="3378200" cy="671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Умение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проявлять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преданность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своей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стране,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уважение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ории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л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туре.</a:t>
            </a:r>
            <a:endParaRPr sz="1000">
              <a:latin typeface="Tahoma"/>
              <a:cs typeface="Tahoma"/>
            </a:endParaRPr>
          </a:p>
          <a:p>
            <a:pPr marL="12700" marR="283845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Уважение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государственным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символам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Казахстана,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национальным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праздникам.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7300" y="6000997"/>
            <a:ext cx="106807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75" b="1">
                <a:solidFill>
                  <a:srgbClr val="85A8B8"/>
                </a:solidFill>
                <a:latin typeface="Arial"/>
                <a:cs typeface="Arial"/>
              </a:rPr>
              <a:t>Выпускник </a:t>
            </a:r>
            <a:r>
              <a:rPr dirty="0" sz="1000" spc="-70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75" b="1">
                <a:solidFill>
                  <a:srgbClr val="85A8B8"/>
                </a:solidFill>
                <a:latin typeface="Arial"/>
                <a:cs typeface="Arial"/>
              </a:rPr>
              <a:t>основно</a:t>
            </a:r>
            <a:r>
              <a:rPr dirty="0" sz="1000" spc="-85" b="1">
                <a:solidFill>
                  <a:srgbClr val="85A8B8"/>
                </a:solidFill>
                <a:latin typeface="Arial"/>
                <a:cs typeface="Arial"/>
              </a:rPr>
              <a:t>й</a:t>
            </a:r>
            <a:r>
              <a:rPr dirty="0" sz="1000" spc="-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75" b="1">
                <a:solidFill>
                  <a:srgbClr val="85A8B8"/>
                </a:solidFill>
                <a:latin typeface="Arial"/>
                <a:cs typeface="Arial"/>
              </a:rPr>
              <a:t>ср</a:t>
            </a:r>
            <a:r>
              <a:rPr dirty="0" sz="1000" spc="-85" b="1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dirty="0" sz="1000" spc="-45" b="1">
                <a:solidFill>
                  <a:srgbClr val="85A8B8"/>
                </a:solidFill>
                <a:latin typeface="Arial"/>
                <a:cs typeface="Arial"/>
              </a:rPr>
              <a:t>дней  </a:t>
            </a:r>
            <a:r>
              <a:rPr dirty="0" sz="1000" spc="-85" b="1">
                <a:solidFill>
                  <a:srgbClr val="85A8B8"/>
                </a:solidFill>
                <a:latin typeface="Arial"/>
                <a:cs typeface="Arial"/>
              </a:rPr>
              <a:t>школы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7300" y="296505"/>
            <a:ext cx="355536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10">
                <a:solidFill>
                  <a:srgbClr val="231F20"/>
                </a:solidFill>
                <a:latin typeface="Microsoft Sans Serif"/>
                <a:cs typeface="Microsoft Sans Serif"/>
              </a:rPr>
              <a:t>НЕЗАВИСИМОСТЬ</a:t>
            </a:r>
            <a:r>
              <a:rPr dirty="0" sz="1600" spc="-65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7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dirty="0" sz="1600" spc="-65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-15">
                <a:solidFill>
                  <a:srgbClr val="231F20"/>
                </a:solidFill>
                <a:latin typeface="Microsoft Sans Serif"/>
                <a:cs typeface="Microsoft Sans Serif"/>
              </a:rPr>
              <a:t>ПАТРИОТИЗМ</a:t>
            </a:r>
            <a:endParaRPr sz="1600">
              <a:latin typeface="Microsoft Sans Serif"/>
              <a:cs typeface="Microsoft Sans Serif"/>
            </a:endParaRPr>
          </a:p>
        </p:txBody>
      </p:sp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636003"/>
            <a:ext cx="4628261" cy="2519997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360000" y="4313009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 h="0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60000" y="5864940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 h="0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6871211" y="4719105"/>
            <a:ext cx="3310254" cy="23749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8636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Способность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самостоятельно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анализировать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ситуации,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лать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выбор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принимать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решения.</a:t>
            </a:r>
            <a:endParaRPr sz="1000">
              <a:latin typeface="Tahoma"/>
              <a:cs typeface="Tahoma"/>
            </a:endParaRPr>
          </a:p>
          <a:p>
            <a:pPr marL="12700" marR="1016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асширенные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знания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об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ории,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л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туре,</a:t>
            </a:r>
            <a:r>
              <a:rPr dirty="0" sz="1000" spc="-1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традициях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и 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до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ти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ж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ениях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своей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траны.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Осознание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единства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народом/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государством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личной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ответственности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за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развитие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своего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государства.</a:t>
            </a:r>
            <a:endParaRPr sz="1000">
              <a:latin typeface="Tahoma"/>
              <a:cs typeface="Tahoma"/>
            </a:endParaRPr>
          </a:p>
          <a:p>
            <a:pPr marL="12700" marR="18288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мение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критич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ски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анализировать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информацию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для 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б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ъ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ективной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оценки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обытий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тране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мире.</a:t>
            </a:r>
            <a:endParaRPr sz="1000">
              <a:latin typeface="Tahoma"/>
              <a:cs typeface="Tahoma"/>
            </a:endParaRPr>
          </a:p>
          <a:p>
            <a:pPr marL="12700" marR="19558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Свободное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владение государственным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языком, 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что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спо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об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тв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ет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укреплению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национальной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идентично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ти.</a:t>
            </a:r>
            <a:endParaRPr sz="1000">
              <a:latin typeface="Tahoma"/>
              <a:cs typeface="Tahoma"/>
            </a:endParaRPr>
          </a:p>
          <a:p>
            <a:pPr marL="12700" marR="979805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Вы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окие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проф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сиональные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навыки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и 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конкурентоспособность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на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рынке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труда.</a:t>
            </a:r>
            <a:endParaRPr sz="1000">
              <a:latin typeface="Tahoma"/>
              <a:cs typeface="Tahoma"/>
            </a:endParaRPr>
          </a:p>
          <a:p>
            <a:pPr marL="12700" marR="25146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Готовность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защите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суверенитета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независимости </a:t>
            </a:r>
            <a:r>
              <a:rPr dirty="0" sz="1000" spc="-2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Казахстана,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том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числе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на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международной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арене.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93286" y="4718724"/>
            <a:ext cx="9721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05" b="1">
                <a:solidFill>
                  <a:srgbClr val="85A8B8"/>
                </a:solidFill>
                <a:latin typeface="Arial"/>
                <a:cs typeface="Arial"/>
              </a:rPr>
              <a:t>Вып</a:t>
            </a:r>
            <a:r>
              <a:rPr dirty="0" sz="1000" spc="-90" b="1">
                <a:solidFill>
                  <a:srgbClr val="85A8B8"/>
                </a:solidFill>
                <a:latin typeface="Arial"/>
                <a:cs typeface="Arial"/>
              </a:rPr>
              <a:t>у</a:t>
            </a:r>
            <a:r>
              <a:rPr dirty="0" sz="1000" spc="-50" b="1">
                <a:solidFill>
                  <a:srgbClr val="85A8B8"/>
                </a:solidFill>
                <a:latin typeface="Arial"/>
                <a:cs typeface="Arial"/>
              </a:rPr>
              <a:t>скни</a:t>
            </a:r>
            <a:r>
              <a:rPr dirty="0" sz="1000" spc="-55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1000" spc="-4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155" b="1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dirty="0" sz="1000" spc="-80" b="1">
                <a:solidFill>
                  <a:srgbClr val="85A8B8"/>
                </a:solidFill>
                <a:latin typeface="Arial"/>
                <a:cs typeface="Arial"/>
              </a:rPr>
              <a:t>иПО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871211" y="1965745"/>
            <a:ext cx="3310254" cy="23749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49225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Приве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ж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енно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дной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л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туре,</a:t>
            </a:r>
            <a:r>
              <a:rPr dirty="0" sz="1000" spc="-1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любовь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своему 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народу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на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основе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собственных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наблюдений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открытий.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Осознание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единства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народом/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государством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личной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ответственности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за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развитие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своего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государства.</a:t>
            </a:r>
            <a:endParaRPr sz="1000">
              <a:latin typeface="Tahoma"/>
              <a:cs typeface="Tahoma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ознание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национальной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л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турной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идентично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ти.</a:t>
            </a:r>
            <a:endParaRPr sz="1000">
              <a:latin typeface="Tahoma"/>
              <a:cs typeface="Tahoma"/>
            </a:endParaRPr>
          </a:p>
          <a:p>
            <a:pPr marL="12700" marR="83185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Деятельное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ценностное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отношение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историческому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 </a:t>
            </a:r>
            <a:r>
              <a:rPr dirty="0" sz="1000" spc="-2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л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турному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л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ди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ю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1000" spc="-1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традициям,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праздникам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нар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да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и 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государства.</a:t>
            </a:r>
            <a:endParaRPr sz="1000">
              <a:latin typeface="Tahoma"/>
              <a:cs typeface="Tahoma"/>
            </a:endParaRPr>
          </a:p>
          <a:p>
            <a:pPr marL="12700" marR="118745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9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тремление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овершен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тву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знания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дар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твенно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о 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языка.</a:t>
            </a:r>
            <a:endParaRPr sz="1000">
              <a:latin typeface="Tahoma"/>
              <a:cs typeface="Tahoma"/>
            </a:endParaRPr>
          </a:p>
          <a:p>
            <a:pPr marL="12700" marR="16383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dirty="0" sz="1000" spc="-95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ойчивый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ин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ер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ч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ению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как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ср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тву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познания 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еч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твенной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мировой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л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туры.</a:t>
            </a:r>
            <a:endParaRPr sz="1000">
              <a:latin typeface="Tahoma"/>
              <a:cs typeface="Tahoma"/>
            </a:endParaRPr>
          </a:p>
          <a:p>
            <a:pPr marL="12700" marR="106045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18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овно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защи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своей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дины,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спо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обно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ть 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аргументированно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отстаивать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суверенитет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достоинство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689920" y="4314991"/>
            <a:ext cx="4653915" cy="3130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193800">
              <a:lnSpc>
                <a:spcPts val="1130"/>
              </a:lnSpc>
              <a:spcBef>
                <a:spcPts val="100"/>
              </a:spcBef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нар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да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дар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тва.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ts val="1130"/>
              </a:lnSpc>
              <a:tabLst>
                <a:tab pos="4640580" algn="l"/>
              </a:tabLst>
            </a:pPr>
            <a:r>
              <a:rPr dirty="0" u="sng" sz="1000">
                <a:solidFill>
                  <a:srgbClr val="231F20"/>
                </a:solidFill>
                <a:uFill>
                  <a:solidFill>
                    <a:srgbClr val="86A9B8"/>
                  </a:solidFill>
                </a:uFill>
                <a:latin typeface="Times New Roman"/>
                <a:cs typeface="Times New Roman"/>
              </a:rPr>
              <a:t> 	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693286" y="1965364"/>
            <a:ext cx="91440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75" b="1">
                <a:solidFill>
                  <a:srgbClr val="85A8B8"/>
                </a:solidFill>
                <a:latin typeface="Arial"/>
                <a:cs typeface="Arial"/>
              </a:rPr>
              <a:t>Выпускник </a:t>
            </a:r>
            <a:r>
              <a:rPr dirty="0" sz="1000" spc="-70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75" b="1">
                <a:solidFill>
                  <a:srgbClr val="85A8B8"/>
                </a:solidFill>
                <a:latin typeface="Arial"/>
                <a:cs typeface="Arial"/>
              </a:rPr>
              <a:t>ср</a:t>
            </a:r>
            <a:r>
              <a:rPr dirty="0" sz="1000" spc="-85" b="1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dirty="0" sz="1000" spc="-55" b="1">
                <a:solidFill>
                  <a:srgbClr val="85A8B8"/>
                </a:solidFill>
                <a:latin typeface="Arial"/>
                <a:cs typeface="Arial"/>
              </a:rPr>
              <a:t>дне</a:t>
            </a:r>
            <a:r>
              <a:rPr dirty="0" sz="1000" spc="-65" b="1">
                <a:solidFill>
                  <a:srgbClr val="85A8B8"/>
                </a:solidFill>
                <a:latin typeface="Arial"/>
                <a:cs typeface="Arial"/>
              </a:rPr>
              <a:t>й</a:t>
            </a:r>
            <a:r>
              <a:rPr dirty="0" sz="1000" spc="-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50" b="1">
                <a:solidFill>
                  <a:srgbClr val="85A8B8"/>
                </a:solidFill>
                <a:latin typeface="Arial"/>
                <a:cs typeface="Arial"/>
              </a:rPr>
              <a:t>ш</a:t>
            </a:r>
            <a:r>
              <a:rPr dirty="0" sz="1000" spc="-40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1000" spc="-105" b="1">
                <a:solidFill>
                  <a:srgbClr val="85A8B8"/>
                </a:solidFill>
                <a:latin typeface="Arial"/>
                <a:cs typeface="Arial"/>
              </a:rPr>
              <a:t>олы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702620" y="1838319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 h="0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6871211" y="315555"/>
            <a:ext cx="305308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Знание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понимание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гражданс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ой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национальной 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идентичности.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47348" y="7129595"/>
            <a:ext cx="172085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50">
                <a:solidFill>
                  <a:srgbClr val="85A8B8"/>
                </a:solidFill>
                <a:latin typeface="Trebuchet MS"/>
                <a:cs typeface="Trebuchet MS"/>
              </a:rPr>
              <a:t>22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171052" y="7129595"/>
            <a:ext cx="175260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60">
                <a:solidFill>
                  <a:srgbClr val="85A8B8"/>
                </a:solidFill>
                <a:latin typeface="Trebuchet MS"/>
                <a:cs typeface="Trebuchet MS"/>
              </a:rPr>
              <a:t>23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5693248" y="7154067"/>
            <a:ext cx="2454275" cy="14668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800" spc="-45">
                <a:solidFill>
                  <a:srgbClr val="85A8B8"/>
                </a:solidFill>
                <a:latin typeface="Trebuchet MS"/>
                <a:cs typeface="Trebuchet MS"/>
              </a:rPr>
              <a:t>МИНИСТЕРСТВОПРОСВЕЩЕНИЯРЕСПУБЛИКИКАЗАХСТАН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871211" y="620355"/>
            <a:ext cx="3275329" cy="1083945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380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Владение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дар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твенным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язы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ом.</a:t>
            </a:r>
            <a:endParaRPr sz="1000">
              <a:latin typeface="Tahoma"/>
              <a:cs typeface="Tahoma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Знание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традиций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ценно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ей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емьи.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Ин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ер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ч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ени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ю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дному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языку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как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ча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ти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х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овной 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л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туры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свое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нар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да.</a:t>
            </a:r>
            <a:endParaRPr sz="1000">
              <a:latin typeface="Tahoma"/>
              <a:cs typeface="Tahoma"/>
            </a:endParaRPr>
          </a:p>
          <a:p>
            <a:pPr marL="12700" marR="1905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18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овно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вып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лнять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обязанно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гражданина 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Казахстана,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защищать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интересы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ценности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своей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страны.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9CCC4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9CCC4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47300" y="4650196"/>
            <a:ext cx="104775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75" b="1">
                <a:solidFill>
                  <a:srgbClr val="85A8B8"/>
                </a:solidFill>
                <a:latin typeface="Arial"/>
                <a:cs typeface="Arial"/>
              </a:rPr>
              <a:t>Выпускник </a:t>
            </a:r>
            <a:r>
              <a:rPr dirty="0" sz="1000" spc="-70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70" b="1">
                <a:solidFill>
                  <a:srgbClr val="85A8B8"/>
                </a:solidFill>
                <a:latin typeface="Arial"/>
                <a:cs typeface="Arial"/>
              </a:rPr>
              <a:t>начально</a:t>
            </a:r>
            <a:r>
              <a:rPr dirty="0" sz="1000" spc="-85" b="1">
                <a:solidFill>
                  <a:srgbClr val="85A8B8"/>
                </a:solidFill>
                <a:latin typeface="Arial"/>
                <a:cs typeface="Arial"/>
              </a:rPr>
              <a:t>й</a:t>
            </a:r>
            <a:r>
              <a:rPr dirty="0" sz="1000" spc="-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50" b="1">
                <a:solidFill>
                  <a:srgbClr val="85A8B8"/>
                </a:solidFill>
                <a:latin typeface="Arial"/>
                <a:cs typeface="Arial"/>
              </a:rPr>
              <a:t>ш</a:t>
            </a:r>
            <a:r>
              <a:rPr dirty="0" sz="1000" spc="-40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1000" spc="-105" b="1">
                <a:solidFill>
                  <a:srgbClr val="85A8B8"/>
                </a:solidFill>
                <a:latin typeface="Arial"/>
                <a:cs typeface="Arial"/>
              </a:rPr>
              <a:t>олы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28654" y="4650196"/>
            <a:ext cx="337502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Знание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норм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поведения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понимание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необходимости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их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28654" y="4802596"/>
            <a:ext cx="72834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соблюдения.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28654" y="4954996"/>
            <a:ext cx="3331845" cy="967105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380"/>
              </a:spcBef>
              <a:buChar char="•"/>
              <a:tabLst>
                <a:tab pos="193040" algn="l"/>
              </a:tabLst>
            </a:pP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мение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раб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тать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оманде.</a:t>
            </a:r>
            <a:endParaRPr sz="1000">
              <a:latin typeface="Tahoma"/>
              <a:cs typeface="Tahoma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мение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защищать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общ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92405" indent="-18034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Умение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слушать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понимать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собеседника,</a:t>
            </a:r>
            <a:r>
              <a:rPr dirty="0" sz="1000" spc="-1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вести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диалог.</a:t>
            </a:r>
            <a:endParaRPr sz="1000">
              <a:latin typeface="Tahoma"/>
              <a:cs typeface="Tahoma"/>
            </a:endParaRPr>
          </a:p>
          <a:p>
            <a:pPr marL="192405" indent="-18034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Умение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проявлять</a:t>
            </a:r>
            <a:r>
              <a:rPr dirty="0" sz="1000" spc="-10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доброжелательность,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сопереживание.</a:t>
            </a:r>
            <a:endParaRPr sz="1000">
              <a:latin typeface="Tahoma"/>
              <a:cs typeface="Tahoma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18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овно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оказывать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помощь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ок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ужающим.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7300" y="3238210"/>
            <a:ext cx="75184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75" b="1">
                <a:solidFill>
                  <a:srgbClr val="85A8B8"/>
                </a:solidFill>
                <a:latin typeface="Arial"/>
                <a:cs typeface="Arial"/>
              </a:rPr>
              <a:t>Выпускник </a:t>
            </a:r>
            <a:r>
              <a:rPr dirty="0" sz="1000" spc="-70" b="1">
                <a:solidFill>
                  <a:srgbClr val="85A8B8"/>
                </a:solidFill>
                <a:latin typeface="Arial"/>
                <a:cs typeface="Arial"/>
              </a:rPr>
              <a:t> дошкольной </a:t>
            </a:r>
            <a:r>
              <a:rPr dirty="0" sz="1000" spc="-26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55" b="1">
                <a:solidFill>
                  <a:srgbClr val="85A8B8"/>
                </a:solidFill>
                <a:latin typeface="Arial"/>
                <a:cs typeface="Arial"/>
              </a:rPr>
              <a:t>организации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26368" y="3202269"/>
            <a:ext cx="3431540" cy="554990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380"/>
              </a:spcBef>
              <a:buChar char="•"/>
              <a:tabLst>
                <a:tab pos="193040" algn="l"/>
              </a:tabLst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Знание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норм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пов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дения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ем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е,</a:t>
            </a:r>
            <a:r>
              <a:rPr dirty="0" sz="1000" spc="-1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де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ом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сад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Готовность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общаться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разными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детьми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находить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общий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язык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ними.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26368" y="3731351"/>
            <a:ext cx="2150745" cy="402590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380"/>
              </a:spcBef>
              <a:buChar char="•"/>
              <a:tabLst>
                <a:tab pos="193040" algn="l"/>
              </a:tabLst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Знание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дар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твенно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языка.</a:t>
            </a:r>
            <a:endParaRPr sz="1000">
              <a:latin typeface="Tahoma"/>
              <a:cs typeface="Tahoma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мение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выражать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мы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ли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чув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тва.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7300" y="296505"/>
            <a:ext cx="315214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10">
                <a:solidFill>
                  <a:srgbClr val="231F20"/>
                </a:solidFill>
                <a:latin typeface="Microsoft Sans Serif"/>
                <a:cs typeface="Microsoft Sans Serif"/>
              </a:rPr>
              <a:t>ЕДИНСТВО</a:t>
            </a:r>
            <a:r>
              <a:rPr dirty="0" sz="1600" spc="-7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7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dirty="0" sz="1600" spc="-65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-5">
                <a:solidFill>
                  <a:srgbClr val="231F20"/>
                </a:solidFill>
                <a:latin typeface="Microsoft Sans Serif"/>
                <a:cs typeface="Microsoft Sans Serif"/>
              </a:rPr>
              <a:t>СОЛИДАРНОСТЬ</a:t>
            </a:r>
            <a:endParaRPr sz="1600">
              <a:latin typeface="Microsoft Sans Serif"/>
              <a:cs typeface="Microsoft Sans Serif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636003"/>
            <a:ext cx="4628261" cy="2519997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360000" y="4395249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 h="0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6871775" y="315555"/>
            <a:ext cx="3444875" cy="16935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23875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Знание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понимание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оциальных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норм,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правил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в 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обществе.</a:t>
            </a:r>
            <a:endParaRPr sz="1000">
              <a:latin typeface="Tahoma"/>
              <a:cs typeface="Tahoma"/>
            </a:endParaRPr>
          </a:p>
          <a:p>
            <a:pPr marL="12700" marR="52197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Умение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строить доверительные отношения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поддерживать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положительный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климат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коллективе.</a:t>
            </a:r>
            <a:endParaRPr sz="1000">
              <a:latin typeface="Tahoma"/>
              <a:cs typeface="Tahoma"/>
            </a:endParaRPr>
          </a:p>
          <a:p>
            <a:pPr marL="12700" marR="10668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18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овно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тве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твенно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не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ль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за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ебя,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но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и 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за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ллектив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ц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лом.</a:t>
            </a:r>
            <a:endParaRPr sz="1000">
              <a:latin typeface="Tahoma"/>
              <a:cs typeface="Tahoma"/>
            </a:endParaRPr>
          </a:p>
          <a:p>
            <a:pPr marL="12700" marR="3937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мение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уважать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мнения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чув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тва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угих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овм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тной 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дея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льно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взаим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дей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твии.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Умение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строить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позитивные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отношения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окружающими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 </a:t>
            </a:r>
            <a:r>
              <a:rPr dirty="0" sz="1000" spc="-2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вносить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вклад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общ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твенную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жизнь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93850" y="315301"/>
            <a:ext cx="106807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75" b="1">
                <a:solidFill>
                  <a:srgbClr val="85A8B8"/>
                </a:solidFill>
                <a:latin typeface="Arial"/>
                <a:cs typeface="Arial"/>
              </a:rPr>
              <a:t>Выпускник </a:t>
            </a:r>
            <a:r>
              <a:rPr dirty="0" sz="1000" spc="-70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75" b="1">
                <a:solidFill>
                  <a:srgbClr val="85A8B8"/>
                </a:solidFill>
                <a:latin typeface="Arial"/>
                <a:cs typeface="Arial"/>
              </a:rPr>
              <a:t>основно</a:t>
            </a:r>
            <a:r>
              <a:rPr dirty="0" sz="1000" spc="-85" b="1">
                <a:solidFill>
                  <a:srgbClr val="85A8B8"/>
                </a:solidFill>
                <a:latin typeface="Arial"/>
                <a:cs typeface="Arial"/>
              </a:rPr>
              <a:t>й</a:t>
            </a:r>
            <a:r>
              <a:rPr dirty="0" sz="1000" spc="-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75" b="1">
                <a:solidFill>
                  <a:srgbClr val="85A8B8"/>
                </a:solidFill>
                <a:latin typeface="Arial"/>
                <a:cs typeface="Arial"/>
              </a:rPr>
              <a:t>ср</a:t>
            </a:r>
            <a:r>
              <a:rPr dirty="0" sz="1000" spc="-85" b="1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dirty="0" sz="1000" spc="-45" b="1">
                <a:solidFill>
                  <a:srgbClr val="85A8B8"/>
                </a:solidFill>
                <a:latin typeface="Arial"/>
                <a:cs typeface="Arial"/>
              </a:rPr>
              <a:t>дней  </a:t>
            </a:r>
            <a:r>
              <a:rPr dirty="0" sz="1000" spc="-85" b="1">
                <a:solidFill>
                  <a:srgbClr val="85A8B8"/>
                </a:solidFill>
                <a:latin typeface="Arial"/>
                <a:cs typeface="Arial"/>
              </a:rPr>
              <a:t>школы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871141" y="4718899"/>
            <a:ext cx="3385820" cy="23749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60706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мение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проявлять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заб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ту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тве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твенно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за 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б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ла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оп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лучие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общ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тва.</a:t>
            </a:r>
            <a:endParaRPr sz="1000">
              <a:latin typeface="Tahoma"/>
              <a:cs typeface="Tahoma"/>
            </a:endParaRPr>
          </a:p>
          <a:p>
            <a:pPr marL="12700" marR="88265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Способность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эффективно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взаимодействовать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другими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л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ю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дьми,</a:t>
            </a:r>
            <a:r>
              <a:rPr dirty="0" sz="1000" spc="-1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до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тигать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ц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лей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на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основе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взаимопомощи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и 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поддержки.</a:t>
            </a:r>
            <a:endParaRPr sz="1000">
              <a:latin typeface="Tahoma"/>
              <a:cs typeface="Tahoma"/>
            </a:endParaRPr>
          </a:p>
          <a:p>
            <a:pPr marL="12700" marR="89535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Способность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понимать,</a:t>
            </a:r>
            <a:r>
              <a:rPr dirty="0" sz="1000" spc="-1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разделять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чувствовать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эмоции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других.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Навыки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реагирования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на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требно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ти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угих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оказания 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поддержки.</a:t>
            </a:r>
            <a:endParaRPr sz="1000">
              <a:latin typeface="Tahoma"/>
              <a:cs typeface="Tahoma"/>
            </a:endParaRPr>
          </a:p>
          <a:p>
            <a:pPr marL="192405" indent="-18034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мение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понимать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л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турные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различия.</a:t>
            </a:r>
            <a:endParaRPr sz="1000">
              <a:latin typeface="Tahoma"/>
              <a:cs typeface="Tahoma"/>
            </a:endParaRPr>
          </a:p>
          <a:p>
            <a:pPr marL="12700" marR="390525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Навыки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м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диации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пере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оворов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для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разрешения 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он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ф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лик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ов,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ч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спо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об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тв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ет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дде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жанию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мира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и 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табильно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общ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тве.</a:t>
            </a:r>
            <a:endParaRPr sz="1000">
              <a:latin typeface="Tahoma"/>
              <a:cs typeface="Tahoma"/>
            </a:endParaRPr>
          </a:p>
          <a:p>
            <a:pPr marL="192405" indent="-18034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Навыки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саморазвития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б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учения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93215" y="4718518"/>
            <a:ext cx="9721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05" b="1">
                <a:solidFill>
                  <a:srgbClr val="85A8B8"/>
                </a:solidFill>
                <a:latin typeface="Arial"/>
                <a:cs typeface="Arial"/>
              </a:rPr>
              <a:t>Вып</a:t>
            </a:r>
            <a:r>
              <a:rPr dirty="0" sz="1000" spc="-90" b="1">
                <a:solidFill>
                  <a:srgbClr val="85A8B8"/>
                </a:solidFill>
                <a:latin typeface="Arial"/>
                <a:cs typeface="Arial"/>
              </a:rPr>
              <a:t>у</a:t>
            </a:r>
            <a:r>
              <a:rPr dirty="0" sz="1000" spc="-50" b="1">
                <a:solidFill>
                  <a:srgbClr val="85A8B8"/>
                </a:solidFill>
                <a:latin typeface="Arial"/>
                <a:cs typeface="Arial"/>
              </a:rPr>
              <a:t>скни</a:t>
            </a:r>
            <a:r>
              <a:rPr dirty="0" sz="1000" spc="-55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1000" spc="-4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155" b="1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dirty="0" sz="1000" spc="-80" b="1">
                <a:solidFill>
                  <a:srgbClr val="85A8B8"/>
                </a:solidFill>
                <a:latin typeface="Arial"/>
                <a:cs typeface="Arial"/>
              </a:rPr>
              <a:t>иПО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871141" y="2364319"/>
            <a:ext cx="3424554" cy="19983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22606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Умение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критически оценивать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корректировать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об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твенное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пов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общении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угими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л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ю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дьми.</a:t>
            </a:r>
            <a:endParaRPr sz="1000">
              <a:latin typeface="Tahoma"/>
              <a:cs typeface="Tahoma"/>
            </a:endParaRPr>
          </a:p>
          <a:p>
            <a:pPr marL="12700" marR="467359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Умение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выражать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собственные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взгляды,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проявляя </a:t>
            </a:r>
            <a:r>
              <a:rPr dirty="0" sz="1000" spc="-2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взаимоуважение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солидарность.</a:t>
            </a:r>
            <a:endParaRPr sz="1000">
              <a:latin typeface="Tahoma"/>
              <a:cs typeface="Tahoma"/>
            </a:endParaRPr>
          </a:p>
          <a:p>
            <a:pPr marL="12700" marR="255904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мение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эффективно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раб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тать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оманде,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спо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об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твуя 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до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ти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ж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ению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общих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ц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лей.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Умение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учитывать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индивидуальности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других;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адекватно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воспринимать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другие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(в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том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числе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противоположные)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идеи </a:t>
            </a:r>
            <a:r>
              <a:rPr dirty="0" sz="1000" spc="-2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мнения.</a:t>
            </a:r>
            <a:endParaRPr sz="1000">
              <a:latin typeface="Tahoma"/>
              <a:cs typeface="Tahoma"/>
            </a:endParaRPr>
          </a:p>
          <a:p>
            <a:pPr marL="12700" marR="28575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Умение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находить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компромиссы при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решении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конфликтных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ситуаций,</a:t>
            </a:r>
            <a:r>
              <a:rPr dirty="0" sz="1000" spc="-1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осознавая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важность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сохранения </a:t>
            </a:r>
            <a:r>
              <a:rPr dirty="0" sz="1000" spc="-2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дин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тва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ласия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общ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тве.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93215" y="2364065"/>
            <a:ext cx="91440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75" b="1">
                <a:solidFill>
                  <a:srgbClr val="85A8B8"/>
                </a:solidFill>
                <a:latin typeface="Arial"/>
                <a:cs typeface="Arial"/>
              </a:rPr>
              <a:t>Выпускник </a:t>
            </a:r>
            <a:r>
              <a:rPr dirty="0" sz="1000" spc="-70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75" b="1">
                <a:solidFill>
                  <a:srgbClr val="85A8B8"/>
                </a:solidFill>
                <a:latin typeface="Arial"/>
                <a:cs typeface="Arial"/>
              </a:rPr>
              <a:t>ср</a:t>
            </a:r>
            <a:r>
              <a:rPr dirty="0" sz="1000" spc="-85" b="1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dirty="0" sz="1000" spc="-55" b="1">
                <a:solidFill>
                  <a:srgbClr val="85A8B8"/>
                </a:solidFill>
                <a:latin typeface="Arial"/>
                <a:cs typeface="Arial"/>
              </a:rPr>
              <a:t>дне</a:t>
            </a:r>
            <a:r>
              <a:rPr dirty="0" sz="1000" spc="-65" b="1">
                <a:solidFill>
                  <a:srgbClr val="85A8B8"/>
                </a:solidFill>
                <a:latin typeface="Arial"/>
                <a:cs typeface="Arial"/>
              </a:rPr>
              <a:t>й</a:t>
            </a:r>
            <a:r>
              <a:rPr dirty="0" sz="1000" spc="-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50" b="1">
                <a:solidFill>
                  <a:srgbClr val="85A8B8"/>
                </a:solidFill>
                <a:latin typeface="Arial"/>
                <a:cs typeface="Arial"/>
              </a:rPr>
              <a:t>ш</a:t>
            </a:r>
            <a:r>
              <a:rPr dirty="0" sz="1000" spc="-40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1000" spc="-105" b="1">
                <a:solidFill>
                  <a:srgbClr val="85A8B8"/>
                </a:solidFill>
                <a:latin typeface="Arial"/>
                <a:cs typeface="Arial"/>
              </a:rPr>
              <a:t>олы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704874" y="4544301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 h="0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704874" y="2190125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 h="0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347300" y="7129883"/>
            <a:ext cx="172720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25">
                <a:solidFill>
                  <a:srgbClr val="85A8B8"/>
                </a:solidFill>
                <a:latin typeface="Trebuchet MS"/>
                <a:cs typeface="Trebuchet MS"/>
              </a:rPr>
              <a:t>2</a:t>
            </a:r>
            <a:r>
              <a:rPr dirty="0" sz="1000" spc="80">
                <a:solidFill>
                  <a:srgbClr val="85A8B8"/>
                </a:solidFill>
                <a:latin typeface="Trebuchet MS"/>
                <a:cs typeface="Trebuchet MS"/>
              </a:rPr>
              <a:t>4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171893" y="7129883"/>
            <a:ext cx="174625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60">
                <a:solidFill>
                  <a:srgbClr val="85A8B8"/>
                </a:solidFill>
                <a:latin typeface="Trebuchet MS"/>
                <a:cs typeface="Trebuchet MS"/>
              </a:rPr>
              <a:t>25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5693248" y="7154067"/>
            <a:ext cx="2454275" cy="14668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800" spc="-45">
                <a:solidFill>
                  <a:srgbClr val="85A8B8"/>
                </a:solidFill>
                <a:latin typeface="Trebuchet MS"/>
                <a:cs typeface="Trebuchet MS"/>
              </a:rPr>
              <a:t>МИНИСТЕРСТВОПРОСВЕЩЕНИЯРЕСПУБЛИКИКАЗАХСТАН</a:t>
            </a:r>
            <a:endParaRPr sz="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FDB7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FDB7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47300" y="4168155"/>
            <a:ext cx="104775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75" b="1">
                <a:solidFill>
                  <a:srgbClr val="85A8B8"/>
                </a:solidFill>
                <a:latin typeface="Arial"/>
                <a:cs typeface="Arial"/>
              </a:rPr>
              <a:t>Выпускник </a:t>
            </a:r>
            <a:r>
              <a:rPr dirty="0" sz="1000" spc="-70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70" b="1">
                <a:solidFill>
                  <a:srgbClr val="85A8B8"/>
                </a:solidFill>
                <a:latin typeface="Arial"/>
                <a:cs typeface="Arial"/>
              </a:rPr>
              <a:t>начально</a:t>
            </a:r>
            <a:r>
              <a:rPr dirty="0" sz="1000" spc="-85" b="1">
                <a:solidFill>
                  <a:srgbClr val="85A8B8"/>
                </a:solidFill>
                <a:latin typeface="Arial"/>
                <a:cs typeface="Arial"/>
              </a:rPr>
              <a:t>й</a:t>
            </a:r>
            <a:r>
              <a:rPr dirty="0" sz="1000" spc="-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50" b="1">
                <a:solidFill>
                  <a:srgbClr val="85A8B8"/>
                </a:solidFill>
                <a:latin typeface="Arial"/>
                <a:cs typeface="Arial"/>
              </a:rPr>
              <a:t>ш</a:t>
            </a:r>
            <a:r>
              <a:rPr dirty="0" sz="1000" spc="-40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1000" spc="-105" b="1">
                <a:solidFill>
                  <a:srgbClr val="85A8B8"/>
                </a:solidFill>
                <a:latin typeface="Arial"/>
                <a:cs typeface="Arial"/>
              </a:rPr>
              <a:t>олы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28654" y="4168155"/>
            <a:ext cx="263715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Первоначальные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представления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правах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28654" y="4320555"/>
            <a:ext cx="216027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ответственности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человека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обществе.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28654" y="4508896"/>
            <a:ext cx="3368675" cy="8597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30607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ознание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б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х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димо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важно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вып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лнения 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учений,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имеющих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значение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для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угих.</a:t>
            </a:r>
            <a:endParaRPr sz="1000">
              <a:latin typeface="Tahoma"/>
              <a:cs typeface="Tahoma"/>
            </a:endParaRPr>
          </a:p>
          <a:p>
            <a:pPr marL="192405" indent="-18034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мение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дов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дить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нача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задание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до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онца.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мение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анализировать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свои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чужие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тупки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позиции  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их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тве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твия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нрав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твенным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нормам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7300" y="3238388"/>
            <a:ext cx="75184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75" b="1">
                <a:solidFill>
                  <a:srgbClr val="85A8B8"/>
                </a:solidFill>
                <a:latin typeface="Arial"/>
                <a:cs typeface="Arial"/>
              </a:rPr>
              <a:t>Выпускник </a:t>
            </a:r>
            <a:r>
              <a:rPr dirty="0" sz="1000" spc="-70" b="1">
                <a:solidFill>
                  <a:srgbClr val="85A8B8"/>
                </a:solidFill>
                <a:latin typeface="Arial"/>
                <a:cs typeface="Arial"/>
              </a:rPr>
              <a:t> дошкольной </a:t>
            </a:r>
            <a:r>
              <a:rPr dirty="0" sz="1000" spc="-26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55" b="1">
                <a:solidFill>
                  <a:srgbClr val="85A8B8"/>
                </a:solidFill>
                <a:latin typeface="Arial"/>
                <a:cs typeface="Arial"/>
              </a:rPr>
              <a:t>организации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26368" y="3202447"/>
            <a:ext cx="2140585" cy="590550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380"/>
              </a:spcBef>
              <a:buChar char="•"/>
              <a:tabLst>
                <a:tab pos="193040" algn="l"/>
              </a:tabLst>
            </a:pP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мение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быть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тве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твенным.</a:t>
            </a:r>
            <a:endParaRPr sz="1000">
              <a:latin typeface="Tahoma"/>
              <a:cs typeface="Tahoma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мение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исп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лнять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обещания.</a:t>
            </a:r>
            <a:endParaRPr sz="1000">
              <a:latin typeface="Tahoma"/>
              <a:cs typeface="Tahoma"/>
            </a:endParaRPr>
          </a:p>
          <a:p>
            <a:pPr marL="192405" indent="-18034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Знания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ом,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ч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л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ю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разные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28527" y="5675772"/>
            <a:ext cx="3406775" cy="1424305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380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Навыки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планирования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организации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деятельности.</a:t>
            </a:r>
            <a:endParaRPr sz="1000">
              <a:latin typeface="Tahoma"/>
              <a:cs typeface="Tahoma"/>
            </a:endParaRPr>
          </a:p>
          <a:p>
            <a:pPr marL="12700" marR="42545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мение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анализировать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свои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чужие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тупки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позиции  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их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тве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твия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нрав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твенным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нормам.</a:t>
            </a:r>
            <a:endParaRPr sz="1000">
              <a:latin typeface="Tahoma"/>
              <a:cs typeface="Tahoma"/>
            </a:endParaRPr>
          </a:p>
          <a:p>
            <a:pPr marL="192405" indent="-18034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Настойчивость,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усердие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выполнении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учебного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задания.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Осознание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ответственности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перед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коллективом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класса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за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ученное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общ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2700" marR="528955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18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овно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прийти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на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помощь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ом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проявить 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справ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дливо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ть,</a:t>
            </a:r>
            <a:r>
              <a:rPr dirty="0" sz="1000" spc="-1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добр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ту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тзывчиво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ть.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0602" y="5711459"/>
            <a:ext cx="106807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75" b="1">
                <a:solidFill>
                  <a:srgbClr val="85A8B8"/>
                </a:solidFill>
                <a:latin typeface="Arial"/>
                <a:cs typeface="Arial"/>
              </a:rPr>
              <a:t>Выпускник </a:t>
            </a:r>
            <a:r>
              <a:rPr dirty="0" sz="1000" spc="-70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75" b="1">
                <a:solidFill>
                  <a:srgbClr val="85A8B8"/>
                </a:solidFill>
                <a:latin typeface="Arial"/>
                <a:cs typeface="Arial"/>
              </a:rPr>
              <a:t>основно</a:t>
            </a:r>
            <a:r>
              <a:rPr dirty="0" sz="1000" spc="-85" b="1">
                <a:solidFill>
                  <a:srgbClr val="85A8B8"/>
                </a:solidFill>
                <a:latin typeface="Arial"/>
                <a:cs typeface="Arial"/>
              </a:rPr>
              <a:t>й</a:t>
            </a:r>
            <a:r>
              <a:rPr dirty="0" sz="1000" spc="-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75" b="1">
                <a:solidFill>
                  <a:srgbClr val="85A8B8"/>
                </a:solidFill>
                <a:latin typeface="Arial"/>
                <a:cs typeface="Arial"/>
              </a:rPr>
              <a:t>ср</a:t>
            </a:r>
            <a:r>
              <a:rPr dirty="0" sz="1000" spc="-85" b="1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dirty="0" sz="1000" spc="-45" b="1">
                <a:solidFill>
                  <a:srgbClr val="85A8B8"/>
                </a:solidFill>
                <a:latin typeface="Arial"/>
                <a:cs typeface="Arial"/>
              </a:rPr>
              <a:t>дней  </a:t>
            </a:r>
            <a:r>
              <a:rPr dirty="0" sz="1000" spc="-85" b="1">
                <a:solidFill>
                  <a:srgbClr val="85A8B8"/>
                </a:solidFill>
                <a:latin typeface="Arial"/>
                <a:cs typeface="Arial"/>
              </a:rPr>
              <a:t>школы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7300" y="296505"/>
            <a:ext cx="414782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15">
                <a:solidFill>
                  <a:srgbClr val="231F20"/>
                </a:solidFill>
                <a:latin typeface="Microsoft Sans Serif"/>
                <a:cs typeface="Microsoft Sans Serif"/>
              </a:rPr>
              <a:t>СПРАВЕДЛИВОСТЬ</a:t>
            </a:r>
            <a:r>
              <a:rPr dirty="0" sz="1600" spc="-7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7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dirty="0" sz="1600" spc="-7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-25">
                <a:solidFill>
                  <a:srgbClr val="231F20"/>
                </a:solidFill>
                <a:latin typeface="Microsoft Sans Serif"/>
                <a:cs typeface="Microsoft Sans Serif"/>
              </a:rPr>
              <a:t>ОТВЕТСВЕННОСТЬ</a:t>
            </a:r>
            <a:endParaRPr sz="1600">
              <a:latin typeface="Microsoft Sans Serif"/>
              <a:cs typeface="Microsoft Sans Serif"/>
            </a:endParaRP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636003"/>
            <a:ext cx="4628261" cy="2519997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363378" y="4002529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 h="0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63378" y="5547538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 h="0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6871211" y="2415555"/>
            <a:ext cx="3439795" cy="19983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6002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мение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оценить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дей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твия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свои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угих,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учитывая 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равенство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прав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обязанностей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всех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участников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процесса.</a:t>
            </a:r>
            <a:endParaRPr sz="1000">
              <a:latin typeface="Tahoma"/>
              <a:cs typeface="Tahoma"/>
            </a:endParaRPr>
          </a:p>
          <a:p>
            <a:pPr marL="12700" marR="325755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Умение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выполнять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свои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обязательства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качественно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срок,</a:t>
            </a:r>
            <a:r>
              <a:rPr dirty="0" sz="1000" spc="-1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осознавая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важность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каждого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задания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общем </a:t>
            </a:r>
            <a:r>
              <a:rPr dirty="0" sz="1000" spc="-2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результате.</a:t>
            </a:r>
            <a:endParaRPr sz="1000">
              <a:latin typeface="Tahoma"/>
              <a:cs typeface="Tahoma"/>
            </a:endParaRPr>
          </a:p>
          <a:p>
            <a:pPr marL="12700" marR="163195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Умение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работать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команде,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уважать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мнения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позиции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угих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тремит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до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ти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ж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ению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общих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ц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лей.</a:t>
            </a:r>
            <a:endParaRPr sz="1000">
              <a:latin typeface="Tahoma"/>
              <a:cs typeface="Tahoma"/>
            </a:endParaRPr>
          </a:p>
          <a:p>
            <a:pPr marL="12700" marR="158115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18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овно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принять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исправить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ошибки,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ли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они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были 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сделаны,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нести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ответственность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за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результаты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своей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работы.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Осознание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ответственности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за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сохранение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процветание </a:t>
            </a:r>
            <a:r>
              <a:rPr dirty="0" sz="1000" spc="-2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государства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93286" y="2415301"/>
            <a:ext cx="9721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05" b="1">
                <a:solidFill>
                  <a:srgbClr val="85A8B8"/>
                </a:solidFill>
                <a:latin typeface="Arial"/>
                <a:cs typeface="Arial"/>
              </a:rPr>
              <a:t>Вып</a:t>
            </a:r>
            <a:r>
              <a:rPr dirty="0" sz="1000" spc="-90" b="1">
                <a:solidFill>
                  <a:srgbClr val="85A8B8"/>
                </a:solidFill>
                <a:latin typeface="Arial"/>
                <a:cs typeface="Arial"/>
              </a:rPr>
              <a:t>у</a:t>
            </a:r>
            <a:r>
              <a:rPr dirty="0" sz="1000" spc="-50" b="1">
                <a:solidFill>
                  <a:srgbClr val="85A8B8"/>
                </a:solidFill>
                <a:latin typeface="Arial"/>
                <a:cs typeface="Arial"/>
              </a:rPr>
              <a:t>скни</a:t>
            </a:r>
            <a:r>
              <a:rPr dirty="0" sz="1000" spc="-55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1000" spc="-4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155" b="1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dirty="0" sz="1000" spc="-80" b="1">
                <a:solidFill>
                  <a:srgbClr val="85A8B8"/>
                </a:solidFill>
                <a:latin typeface="Arial"/>
                <a:cs typeface="Arial"/>
              </a:rPr>
              <a:t>иПО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871211" y="315355"/>
            <a:ext cx="3371215" cy="13525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мение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анализировать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дей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твия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тупки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как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свои,</a:t>
            </a:r>
            <a:r>
              <a:rPr dirty="0" sz="1000" spc="-1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так 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угих</a:t>
            </a:r>
            <a:r>
              <a:rPr dirty="0" sz="10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л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ю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дей.</a:t>
            </a:r>
            <a:endParaRPr sz="1000">
              <a:latin typeface="Tahoma"/>
              <a:cs typeface="Tahoma"/>
            </a:endParaRPr>
          </a:p>
          <a:p>
            <a:pPr marL="12700" marR="63246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18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овно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оказать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помощь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ом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проявляя 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справ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дливо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ть,</a:t>
            </a:r>
            <a:r>
              <a:rPr dirty="0" sz="1000" spc="-1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добр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ту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тзывчиво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ть.</a:t>
            </a:r>
            <a:endParaRPr sz="1000">
              <a:latin typeface="Tahoma"/>
              <a:cs typeface="Tahoma"/>
            </a:endParaRPr>
          </a:p>
          <a:p>
            <a:pPr marL="12700" marR="505459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мение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тве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твенно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тносит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любому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виду 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дея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льно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или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тупк</a:t>
            </a:r>
            <a:r>
              <a:rPr dirty="0" sz="1000" spc="-105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2700" marR="29337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Умение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принимать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взвешенные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решения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на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основе </a:t>
            </a:r>
            <a:r>
              <a:rPr dirty="0" sz="1000" spc="-2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оценки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анализа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информации.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93286" y="315229"/>
            <a:ext cx="91440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75" b="1">
                <a:solidFill>
                  <a:srgbClr val="85A8B8"/>
                </a:solidFill>
                <a:latin typeface="Arial"/>
                <a:cs typeface="Arial"/>
              </a:rPr>
              <a:t>Выпускник </a:t>
            </a:r>
            <a:r>
              <a:rPr dirty="0" sz="1000" spc="-70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75" b="1">
                <a:solidFill>
                  <a:srgbClr val="85A8B8"/>
                </a:solidFill>
                <a:latin typeface="Arial"/>
                <a:cs typeface="Arial"/>
              </a:rPr>
              <a:t>ср</a:t>
            </a:r>
            <a:r>
              <a:rPr dirty="0" sz="1000" spc="-85" b="1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dirty="0" sz="1000" spc="-55" b="1">
                <a:solidFill>
                  <a:srgbClr val="85A8B8"/>
                </a:solidFill>
                <a:latin typeface="Arial"/>
                <a:cs typeface="Arial"/>
              </a:rPr>
              <a:t>дне</a:t>
            </a:r>
            <a:r>
              <a:rPr dirty="0" sz="1000" spc="-65" b="1">
                <a:solidFill>
                  <a:srgbClr val="85A8B8"/>
                </a:solidFill>
                <a:latin typeface="Arial"/>
                <a:cs typeface="Arial"/>
              </a:rPr>
              <a:t>й</a:t>
            </a:r>
            <a:r>
              <a:rPr dirty="0" sz="1000" spc="-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50" b="1">
                <a:solidFill>
                  <a:srgbClr val="85A8B8"/>
                </a:solidFill>
                <a:latin typeface="Arial"/>
                <a:cs typeface="Arial"/>
              </a:rPr>
              <a:t>ш</a:t>
            </a:r>
            <a:r>
              <a:rPr dirty="0" sz="1000" spc="-40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1000" spc="-105" b="1">
                <a:solidFill>
                  <a:srgbClr val="85A8B8"/>
                </a:solidFill>
                <a:latin typeface="Arial"/>
                <a:cs typeface="Arial"/>
              </a:rPr>
              <a:t>олы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702620" y="2013738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 h="0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347300" y="7129883"/>
            <a:ext cx="178435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75">
                <a:solidFill>
                  <a:srgbClr val="85A8B8"/>
                </a:solidFill>
                <a:latin typeface="Trebuchet MS"/>
                <a:cs typeface="Trebuchet MS"/>
              </a:rPr>
              <a:t>26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176719" y="7129883"/>
            <a:ext cx="169545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40">
                <a:solidFill>
                  <a:srgbClr val="85A8B8"/>
                </a:solidFill>
                <a:latin typeface="Trebuchet MS"/>
                <a:cs typeface="Trebuchet MS"/>
              </a:rPr>
              <a:t>27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5693248" y="7154067"/>
            <a:ext cx="2454275" cy="14668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800" spc="-45">
                <a:solidFill>
                  <a:srgbClr val="85A8B8"/>
                </a:solidFill>
                <a:latin typeface="Trebuchet MS"/>
                <a:cs typeface="Trebuchet MS"/>
              </a:rPr>
              <a:t>МИНИСТЕРСТВОПРОСВЕЩЕНИЯРЕСПУБЛИКИКАЗАХСТАН</a:t>
            </a:r>
            <a:endParaRPr sz="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7D93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7D93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47300" y="3238555"/>
            <a:ext cx="75184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75" b="1">
                <a:solidFill>
                  <a:srgbClr val="85A8B8"/>
                </a:solidFill>
                <a:latin typeface="Arial"/>
                <a:cs typeface="Arial"/>
              </a:rPr>
              <a:t>Выпускник </a:t>
            </a:r>
            <a:r>
              <a:rPr dirty="0" sz="1000" spc="-70" b="1">
                <a:solidFill>
                  <a:srgbClr val="85A8B8"/>
                </a:solidFill>
                <a:latin typeface="Arial"/>
                <a:cs typeface="Arial"/>
              </a:rPr>
              <a:t> дошкольной </a:t>
            </a:r>
            <a:r>
              <a:rPr dirty="0" sz="1000" spc="-26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55" b="1">
                <a:solidFill>
                  <a:srgbClr val="85A8B8"/>
                </a:solidFill>
                <a:latin typeface="Arial"/>
                <a:cs typeface="Arial"/>
              </a:rPr>
              <a:t>организации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7300" y="4485695"/>
            <a:ext cx="104775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75" b="1">
                <a:solidFill>
                  <a:srgbClr val="85A8B8"/>
                </a:solidFill>
                <a:latin typeface="Arial"/>
                <a:cs typeface="Arial"/>
              </a:rPr>
              <a:t>Выпускник </a:t>
            </a:r>
            <a:r>
              <a:rPr dirty="0" sz="1000" spc="-70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70" b="1">
                <a:solidFill>
                  <a:srgbClr val="85A8B8"/>
                </a:solidFill>
                <a:latin typeface="Arial"/>
                <a:cs typeface="Arial"/>
              </a:rPr>
              <a:t>начально</a:t>
            </a:r>
            <a:r>
              <a:rPr dirty="0" sz="1000" spc="-85" b="1">
                <a:solidFill>
                  <a:srgbClr val="85A8B8"/>
                </a:solidFill>
                <a:latin typeface="Arial"/>
                <a:cs typeface="Arial"/>
              </a:rPr>
              <a:t>й</a:t>
            </a:r>
            <a:r>
              <a:rPr dirty="0" sz="1000" spc="-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50" b="1">
                <a:solidFill>
                  <a:srgbClr val="85A8B8"/>
                </a:solidFill>
                <a:latin typeface="Arial"/>
                <a:cs typeface="Arial"/>
              </a:rPr>
              <a:t>ш</a:t>
            </a:r>
            <a:r>
              <a:rPr dirty="0" sz="1000" spc="-40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1000" spc="-105" b="1">
                <a:solidFill>
                  <a:srgbClr val="85A8B8"/>
                </a:solidFill>
                <a:latin typeface="Arial"/>
                <a:cs typeface="Arial"/>
              </a:rPr>
              <a:t>олы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26368" y="3202614"/>
            <a:ext cx="2978150" cy="779145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380"/>
              </a:spcBef>
              <a:buChar char="•"/>
              <a:tabLst>
                <a:tab pos="193040" algn="l"/>
              </a:tabLst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Знание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общепринятых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норм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правил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пов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дения.</a:t>
            </a:r>
            <a:endParaRPr sz="1000">
              <a:latin typeface="Tahoma"/>
              <a:cs typeface="Tahoma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ва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ж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таршим.</a:t>
            </a:r>
            <a:endParaRPr sz="1000">
              <a:latin typeface="Tahoma"/>
              <a:cs typeface="Tahoma"/>
            </a:endParaRPr>
          </a:p>
          <a:p>
            <a:pPr marL="192405" indent="-18034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мение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правильно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ти</a:t>
            </a:r>
            <a:endParaRPr sz="1000">
              <a:latin typeface="Tahoma"/>
              <a:cs typeface="Tahoma"/>
            </a:endParaRPr>
          </a:p>
          <a:p>
            <a:pPr marL="192405" indent="-18034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ебя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дома,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де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ом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сад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общ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тве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28527" y="5813099"/>
            <a:ext cx="3260725" cy="895350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380"/>
              </a:spcBef>
              <a:buChar char="•"/>
              <a:tabLst>
                <a:tab pos="193040" algn="l"/>
              </a:tabLst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Знание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основ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правовой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си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емы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прав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ч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ловека.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Осознание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необходимости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соблюдения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норм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правил </a:t>
            </a:r>
            <a:r>
              <a:rPr dirty="0" sz="1000" spc="-2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для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дде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жания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порядка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справ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дливо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ти.</a:t>
            </a:r>
            <a:endParaRPr sz="1000">
              <a:latin typeface="Tahoma"/>
              <a:cs typeface="Tahoma"/>
            </a:endParaRPr>
          </a:p>
          <a:p>
            <a:pPr marL="12700" marR="520065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Понимание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значимости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закона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порядка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как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об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спечение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защиты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безопасно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общ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тва.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0602" y="5848913"/>
            <a:ext cx="106807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75" b="1">
                <a:solidFill>
                  <a:srgbClr val="85A8B8"/>
                </a:solidFill>
                <a:latin typeface="Arial"/>
                <a:cs typeface="Arial"/>
              </a:rPr>
              <a:t>Выпускник </a:t>
            </a:r>
            <a:r>
              <a:rPr dirty="0" sz="1000" spc="-70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75" b="1">
                <a:solidFill>
                  <a:srgbClr val="85A8B8"/>
                </a:solidFill>
                <a:latin typeface="Arial"/>
                <a:cs typeface="Arial"/>
              </a:rPr>
              <a:t>основно</a:t>
            </a:r>
            <a:r>
              <a:rPr dirty="0" sz="1000" spc="-85" b="1">
                <a:solidFill>
                  <a:srgbClr val="85A8B8"/>
                </a:solidFill>
                <a:latin typeface="Arial"/>
                <a:cs typeface="Arial"/>
              </a:rPr>
              <a:t>й</a:t>
            </a:r>
            <a:r>
              <a:rPr dirty="0" sz="1000" spc="-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75" b="1">
                <a:solidFill>
                  <a:srgbClr val="85A8B8"/>
                </a:solidFill>
                <a:latin typeface="Arial"/>
                <a:cs typeface="Arial"/>
              </a:rPr>
              <a:t>ср</a:t>
            </a:r>
            <a:r>
              <a:rPr dirty="0" sz="1000" spc="-85" b="1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dirty="0" sz="1000" spc="-45" b="1">
                <a:solidFill>
                  <a:srgbClr val="85A8B8"/>
                </a:solidFill>
                <a:latin typeface="Arial"/>
                <a:cs typeface="Arial"/>
              </a:rPr>
              <a:t>дней  </a:t>
            </a:r>
            <a:r>
              <a:rPr dirty="0" sz="1000" spc="-85" b="1">
                <a:solidFill>
                  <a:srgbClr val="85A8B8"/>
                </a:solidFill>
                <a:latin typeface="Arial"/>
                <a:cs typeface="Arial"/>
              </a:rPr>
              <a:t>школы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28527" y="4449500"/>
            <a:ext cx="2932430" cy="402590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380"/>
              </a:spcBef>
              <a:buChar char="•"/>
              <a:tabLst>
                <a:tab pos="193040" algn="l"/>
              </a:tabLst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тавление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гражданс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о-правовых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знаниях.</a:t>
            </a:r>
            <a:endParaRPr sz="1000">
              <a:latin typeface="Tahoma"/>
              <a:cs typeface="Tahoma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Представления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моральных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нормах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правилах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28527" y="4790241"/>
            <a:ext cx="3457575" cy="554990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нрав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твенно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пов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дения.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Знание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важно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б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л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ю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дения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э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тич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ских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правовых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норм 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правил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ш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ле,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общ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тве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7300" y="296505"/>
            <a:ext cx="200850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>
                <a:solidFill>
                  <a:srgbClr val="231F20"/>
                </a:solidFill>
                <a:latin typeface="Microsoft Sans Serif"/>
                <a:cs typeface="Microsoft Sans Serif"/>
              </a:rPr>
              <a:t>ЗАКОН</a:t>
            </a:r>
            <a:r>
              <a:rPr dirty="0" sz="1600" spc="-8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7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dirty="0" sz="1600" spc="-75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-20">
                <a:solidFill>
                  <a:srgbClr val="231F20"/>
                </a:solidFill>
                <a:latin typeface="Microsoft Sans Serif"/>
                <a:cs typeface="Microsoft Sans Serif"/>
              </a:rPr>
              <a:t>ПОРЯДОК</a:t>
            </a:r>
            <a:endParaRPr sz="1600">
              <a:latin typeface="Microsoft Sans Serif"/>
              <a:cs typeface="Microsoft Sans Serif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636003"/>
            <a:ext cx="4628261" cy="2519997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363378" y="4236784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 h="0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63378" y="5600286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 h="0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6871211" y="2877445"/>
            <a:ext cx="3239770" cy="1541145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380"/>
              </a:spcBef>
              <a:buChar char="•"/>
              <a:tabLst>
                <a:tab pos="193040" algn="l"/>
              </a:tabLst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Применение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знаний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законах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повседневной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жизни.</a:t>
            </a:r>
            <a:endParaRPr sz="1000">
              <a:latin typeface="Tahoma"/>
              <a:cs typeface="Tahoma"/>
            </a:endParaRPr>
          </a:p>
          <a:p>
            <a:pPr marL="12700" marR="8509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Готовность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участвовать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инициативах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улучшению </a:t>
            </a:r>
            <a:r>
              <a:rPr dirty="0" sz="1000" spc="-2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общественной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безопасности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поддержании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мер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твращению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ушений.</a:t>
            </a:r>
            <a:endParaRPr sz="1000">
              <a:latin typeface="Tahoma"/>
              <a:cs typeface="Tahoma"/>
            </a:endParaRPr>
          </a:p>
          <a:p>
            <a:pPr marL="12700" marR="19685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Умение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соблюдать 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чистоту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порядок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на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своем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рабочем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месте,</a:t>
            </a:r>
            <a:r>
              <a:rPr dirty="0" sz="1000" spc="-1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что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способствует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общему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благополучию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безопасности.</a:t>
            </a:r>
            <a:endParaRPr sz="1000">
              <a:latin typeface="Tahoma"/>
              <a:cs typeface="Tahoma"/>
            </a:endParaRPr>
          </a:p>
          <a:p>
            <a:pPr marL="12700" marR="635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Способность</a:t>
            </a:r>
            <a:r>
              <a:rPr dirty="0" sz="10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действовать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организованно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спокойно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 </a:t>
            </a:r>
            <a:r>
              <a:rPr dirty="0" sz="1000" spc="-2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э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тремальных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ситуациях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693286" y="2913259"/>
            <a:ext cx="9721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05" b="1">
                <a:solidFill>
                  <a:srgbClr val="85A8B8"/>
                </a:solidFill>
                <a:latin typeface="Arial"/>
                <a:cs typeface="Arial"/>
              </a:rPr>
              <a:t>Вып</a:t>
            </a:r>
            <a:r>
              <a:rPr dirty="0" sz="1000" spc="-90" b="1">
                <a:solidFill>
                  <a:srgbClr val="85A8B8"/>
                </a:solidFill>
                <a:latin typeface="Arial"/>
                <a:cs typeface="Arial"/>
              </a:rPr>
              <a:t>у</a:t>
            </a:r>
            <a:r>
              <a:rPr dirty="0" sz="1000" spc="-50" b="1">
                <a:solidFill>
                  <a:srgbClr val="85A8B8"/>
                </a:solidFill>
                <a:latin typeface="Arial"/>
                <a:cs typeface="Arial"/>
              </a:rPr>
              <a:t>скни</a:t>
            </a:r>
            <a:r>
              <a:rPr dirty="0" sz="1000" spc="-55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1000" spc="-4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155" b="1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dirty="0" sz="1000" spc="-80" b="1">
                <a:solidFill>
                  <a:srgbClr val="85A8B8"/>
                </a:solidFill>
                <a:latin typeface="Arial"/>
                <a:cs typeface="Arial"/>
              </a:rPr>
              <a:t>иПО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71211" y="315474"/>
            <a:ext cx="3463925" cy="16573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40640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Умение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правильно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трактовать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понимать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законы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правовое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акты.</a:t>
            </a:r>
            <a:endParaRPr sz="1000">
              <a:latin typeface="Tahoma"/>
              <a:cs typeface="Tahoma"/>
            </a:endParaRPr>
          </a:p>
          <a:p>
            <a:pPr marL="12700" marR="10668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мение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само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оя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льно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применять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лученные 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правовые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знания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реальной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жизни,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решении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конкретных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практич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ских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ситуаций.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Умение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действовать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соответствии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правовыми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нормами </a:t>
            </a:r>
            <a:r>
              <a:rPr dirty="0" sz="1000" spc="-2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правилами,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чтобы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поддерживать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порядок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безопасность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обществе.</a:t>
            </a:r>
            <a:endParaRPr sz="1000">
              <a:latin typeface="Tahoma"/>
              <a:cs typeface="Tahoma"/>
            </a:endParaRPr>
          </a:p>
          <a:p>
            <a:pPr marL="12700" marR="247015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Способность оценивать ситуации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точки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зрения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законности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этики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принимать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обоснованные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решения.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93286" y="315347"/>
            <a:ext cx="91440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75" b="1">
                <a:solidFill>
                  <a:srgbClr val="85A8B8"/>
                </a:solidFill>
                <a:latin typeface="Arial"/>
                <a:cs typeface="Arial"/>
              </a:rPr>
              <a:t>Выпускник </a:t>
            </a:r>
            <a:r>
              <a:rPr dirty="0" sz="1000" spc="-70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75" b="1">
                <a:solidFill>
                  <a:srgbClr val="85A8B8"/>
                </a:solidFill>
                <a:latin typeface="Arial"/>
                <a:cs typeface="Arial"/>
              </a:rPr>
              <a:t>ср</a:t>
            </a:r>
            <a:r>
              <a:rPr dirty="0" sz="1000" spc="-85" b="1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dirty="0" sz="1000" spc="-55" b="1">
                <a:solidFill>
                  <a:srgbClr val="85A8B8"/>
                </a:solidFill>
                <a:latin typeface="Arial"/>
                <a:cs typeface="Arial"/>
              </a:rPr>
              <a:t>дне</a:t>
            </a:r>
            <a:r>
              <a:rPr dirty="0" sz="1000" spc="-65" b="1">
                <a:solidFill>
                  <a:srgbClr val="85A8B8"/>
                </a:solidFill>
                <a:latin typeface="Arial"/>
                <a:cs typeface="Arial"/>
              </a:rPr>
              <a:t>й</a:t>
            </a:r>
            <a:r>
              <a:rPr dirty="0" sz="1000" spc="-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50" b="1">
                <a:solidFill>
                  <a:srgbClr val="85A8B8"/>
                </a:solidFill>
                <a:latin typeface="Arial"/>
                <a:cs typeface="Arial"/>
              </a:rPr>
              <a:t>ш</a:t>
            </a:r>
            <a:r>
              <a:rPr dirty="0" sz="1000" spc="-40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1000" spc="-105" b="1">
                <a:solidFill>
                  <a:srgbClr val="85A8B8"/>
                </a:solidFill>
                <a:latin typeface="Arial"/>
                <a:cs typeface="Arial"/>
              </a:rPr>
              <a:t>олы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702620" y="2446345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 h="0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347300" y="7129883"/>
            <a:ext cx="176530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65">
                <a:solidFill>
                  <a:srgbClr val="85A8B8"/>
                </a:solidFill>
                <a:latin typeface="Trebuchet MS"/>
                <a:cs typeface="Trebuchet MS"/>
              </a:rPr>
              <a:t>28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167829" y="7129883"/>
            <a:ext cx="178435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75">
                <a:solidFill>
                  <a:srgbClr val="85A8B8"/>
                </a:solidFill>
                <a:latin typeface="Trebuchet MS"/>
                <a:cs typeface="Trebuchet MS"/>
              </a:rPr>
              <a:t>29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5693248" y="7154067"/>
            <a:ext cx="2454275" cy="14668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800" spc="-45">
                <a:solidFill>
                  <a:srgbClr val="85A8B8"/>
                </a:solidFill>
                <a:latin typeface="Trebuchet MS"/>
                <a:cs typeface="Trebuchet MS"/>
              </a:rPr>
              <a:t>МИНИСТЕРСТВОПРОСВЕЩЕНИЯРЕСПУБЛИКИКАЗАХСТАН</a:t>
            </a:r>
            <a:endParaRPr sz="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F15F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F15F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47300" y="3238555"/>
            <a:ext cx="75184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75" b="1">
                <a:solidFill>
                  <a:srgbClr val="85A8B8"/>
                </a:solidFill>
                <a:latin typeface="Arial"/>
                <a:cs typeface="Arial"/>
              </a:rPr>
              <a:t>Выпускник </a:t>
            </a:r>
            <a:r>
              <a:rPr dirty="0" sz="1000" spc="-70" b="1">
                <a:solidFill>
                  <a:srgbClr val="85A8B8"/>
                </a:solidFill>
                <a:latin typeface="Arial"/>
                <a:cs typeface="Arial"/>
              </a:rPr>
              <a:t> дошкольной </a:t>
            </a:r>
            <a:r>
              <a:rPr dirty="0" sz="1000" spc="-26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55" b="1">
                <a:solidFill>
                  <a:srgbClr val="85A8B8"/>
                </a:solidFill>
                <a:latin typeface="Arial"/>
                <a:cs typeface="Arial"/>
              </a:rPr>
              <a:t>организации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7300" y="4182547"/>
            <a:ext cx="104775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75" b="1">
                <a:solidFill>
                  <a:srgbClr val="85A8B8"/>
                </a:solidFill>
                <a:latin typeface="Arial"/>
                <a:cs typeface="Arial"/>
              </a:rPr>
              <a:t>Выпускник </a:t>
            </a:r>
            <a:r>
              <a:rPr dirty="0" sz="1000" spc="-70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70" b="1">
                <a:solidFill>
                  <a:srgbClr val="85A8B8"/>
                </a:solidFill>
                <a:latin typeface="Arial"/>
                <a:cs typeface="Arial"/>
              </a:rPr>
              <a:t>начально</a:t>
            </a:r>
            <a:r>
              <a:rPr dirty="0" sz="1000" spc="-85" b="1">
                <a:solidFill>
                  <a:srgbClr val="85A8B8"/>
                </a:solidFill>
                <a:latin typeface="Arial"/>
                <a:cs typeface="Arial"/>
              </a:rPr>
              <a:t>й</a:t>
            </a:r>
            <a:r>
              <a:rPr dirty="0" sz="1000" spc="-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50" b="1">
                <a:solidFill>
                  <a:srgbClr val="85A8B8"/>
                </a:solidFill>
                <a:latin typeface="Arial"/>
                <a:cs typeface="Arial"/>
              </a:rPr>
              <a:t>ш</a:t>
            </a:r>
            <a:r>
              <a:rPr dirty="0" sz="1000" spc="-40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1000" spc="-105" b="1">
                <a:solidFill>
                  <a:srgbClr val="85A8B8"/>
                </a:solidFill>
                <a:latin typeface="Arial"/>
                <a:cs typeface="Arial"/>
              </a:rPr>
              <a:t>олы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26368" y="3238555"/>
            <a:ext cx="3427095" cy="8597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мение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помогать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вып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лнении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жных</a:t>
            </a:r>
            <a:r>
              <a:rPr dirty="0" sz="10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л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дом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в 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группе.</a:t>
            </a:r>
            <a:endParaRPr sz="1000">
              <a:latin typeface="Tahoma"/>
              <a:cs typeface="Tahoma"/>
            </a:endParaRPr>
          </a:p>
          <a:p>
            <a:pPr marL="12700" marR="2286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Навыки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уходу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за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домашними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животными,</a:t>
            </a:r>
            <a:r>
              <a:rPr dirty="0" sz="1000" spc="-1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комнатными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растениями.</a:t>
            </a:r>
            <a:endParaRPr sz="1000">
              <a:latin typeface="Tahoma"/>
              <a:cs typeface="Tahoma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Навыки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самооб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луживания.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28527" y="5698799"/>
            <a:ext cx="3298825" cy="590550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380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Умение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ценить</a:t>
            </a:r>
            <a:r>
              <a:rPr dirty="0" sz="10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труд,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результаты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своего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чужого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труда.</a:t>
            </a:r>
            <a:endParaRPr sz="1000">
              <a:latin typeface="Tahoma"/>
              <a:cs typeface="Tahoma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Интерес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практическому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изучению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профессий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труда.</a:t>
            </a:r>
            <a:endParaRPr sz="1000">
              <a:latin typeface="Tahoma"/>
              <a:cs typeface="Tahoma"/>
            </a:endParaRPr>
          </a:p>
          <a:p>
            <a:pPr marL="192405" indent="-18034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Осознание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важности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трудолюбия,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обучения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труду,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28527" y="6263823"/>
            <a:ext cx="3300095" cy="518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накопления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навыков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трудовой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деятельности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для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успешной </a:t>
            </a:r>
            <a:r>
              <a:rPr dirty="0" sz="1000" spc="-2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проф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сиональной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самореализации.</a:t>
            </a:r>
            <a:endParaRPr sz="1000">
              <a:latin typeface="Tahoma"/>
              <a:cs typeface="Tahoma"/>
            </a:endParaRPr>
          </a:p>
          <a:p>
            <a:pPr marL="192405" indent="-18034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мение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эффективно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планировать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свое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время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28527" y="6756963"/>
            <a:ext cx="341249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вкладывать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усилия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для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достижения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улучшения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результатов </a:t>
            </a:r>
            <a:r>
              <a:rPr dirty="0" sz="1000" spc="-2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любой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дея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льно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ти.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0602" y="5734613"/>
            <a:ext cx="106807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75" b="1">
                <a:solidFill>
                  <a:srgbClr val="85A8B8"/>
                </a:solidFill>
                <a:latin typeface="Arial"/>
                <a:cs typeface="Arial"/>
              </a:rPr>
              <a:t>Выпускник </a:t>
            </a:r>
            <a:r>
              <a:rPr dirty="0" sz="1000" spc="-70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75" b="1">
                <a:solidFill>
                  <a:srgbClr val="85A8B8"/>
                </a:solidFill>
                <a:latin typeface="Arial"/>
                <a:cs typeface="Arial"/>
              </a:rPr>
              <a:t>основно</a:t>
            </a:r>
            <a:r>
              <a:rPr dirty="0" sz="1000" spc="-85" b="1">
                <a:solidFill>
                  <a:srgbClr val="85A8B8"/>
                </a:solidFill>
                <a:latin typeface="Arial"/>
                <a:cs typeface="Arial"/>
              </a:rPr>
              <a:t>й</a:t>
            </a:r>
            <a:r>
              <a:rPr dirty="0" sz="1000" spc="-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75" b="1">
                <a:solidFill>
                  <a:srgbClr val="85A8B8"/>
                </a:solidFill>
                <a:latin typeface="Arial"/>
                <a:cs typeface="Arial"/>
              </a:rPr>
              <a:t>ср</a:t>
            </a:r>
            <a:r>
              <a:rPr dirty="0" sz="1000" spc="-85" b="1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dirty="0" sz="1000" spc="-45" b="1">
                <a:solidFill>
                  <a:srgbClr val="85A8B8"/>
                </a:solidFill>
                <a:latin typeface="Arial"/>
                <a:cs typeface="Arial"/>
              </a:rPr>
              <a:t>дней  </a:t>
            </a:r>
            <a:r>
              <a:rPr dirty="0" sz="1000" spc="-85" b="1">
                <a:solidFill>
                  <a:srgbClr val="85A8B8"/>
                </a:solidFill>
                <a:latin typeface="Arial"/>
                <a:cs typeface="Arial"/>
              </a:rPr>
              <a:t>школы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28527" y="4182292"/>
            <a:ext cx="315087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Понимание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ценно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ти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да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жизни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ч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ловека,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емьи, 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общества.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28527" y="4487092"/>
            <a:ext cx="3385820" cy="967105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380"/>
              </a:spcBef>
              <a:buChar char="•"/>
              <a:tabLst>
                <a:tab pos="193040" algn="l"/>
              </a:tabLst>
            </a:pP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ва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ж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1000" spc="-1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л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ю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дям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да.</a:t>
            </a:r>
            <a:endParaRPr sz="1000">
              <a:latin typeface="Tahoma"/>
              <a:cs typeface="Tahoma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мение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бер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жно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тносит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рез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л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татам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чу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ж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да.</a:t>
            </a:r>
            <a:endParaRPr sz="1000">
              <a:latin typeface="Tahoma"/>
              <a:cs typeface="Tahoma"/>
            </a:endParaRPr>
          </a:p>
          <a:p>
            <a:pPr marL="192405" indent="-18034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Ин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ер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разным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проф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сиям.</a:t>
            </a:r>
            <a:endParaRPr sz="1000">
              <a:latin typeface="Tahoma"/>
              <a:cs typeface="Tahoma"/>
            </a:endParaRPr>
          </a:p>
          <a:p>
            <a:pPr marL="192405" indent="-18034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Навыки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самооб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луживания.</a:t>
            </a:r>
            <a:endParaRPr sz="1000">
              <a:latin typeface="Tahoma"/>
              <a:cs typeface="Tahoma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18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овно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уча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твовать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различных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видах</a:t>
            </a:r>
            <a:r>
              <a:rPr dirty="0" sz="10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до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тупно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28527" y="5428798"/>
            <a:ext cx="216979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возра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ту</a:t>
            </a:r>
            <a:r>
              <a:rPr dirty="0" sz="1000" spc="-10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да,</a:t>
            </a:r>
            <a:r>
              <a:rPr dirty="0" sz="1000" spc="-1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довой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дея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льно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ти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7300" y="296505"/>
            <a:ext cx="397510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20">
                <a:solidFill>
                  <a:srgbClr val="231F20"/>
                </a:solidFill>
                <a:latin typeface="Microsoft Sans Serif"/>
                <a:cs typeface="Microsoft Sans Serif"/>
              </a:rPr>
              <a:t>ТРУДОЛЮБИЕ</a:t>
            </a:r>
            <a:r>
              <a:rPr dirty="0" sz="1600" spc="-7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7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dirty="0" sz="1600" spc="-7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15">
                <a:solidFill>
                  <a:srgbClr val="231F20"/>
                </a:solidFill>
                <a:latin typeface="Microsoft Sans Serif"/>
                <a:cs typeface="Microsoft Sans Serif"/>
              </a:rPr>
              <a:t>ПРОФЕССИОНАЛИЗМ</a:t>
            </a:r>
            <a:endParaRPr sz="1600">
              <a:latin typeface="Microsoft Sans Serif"/>
              <a:cs typeface="Microsoft Sans Serif"/>
            </a:endParaRPr>
          </a:p>
        </p:txBody>
      </p:sp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636003"/>
            <a:ext cx="4628261" cy="2519997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360000" y="5674154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 h="0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60000" y="4143407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 h="0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6871211" y="4538188"/>
            <a:ext cx="3465195" cy="2563495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380"/>
              </a:spcBef>
              <a:buChar char="•"/>
              <a:tabLst>
                <a:tab pos="193040" algn="l"/>
              </a:tabLst>
            </a:pP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Глубокие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знания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навыки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своей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специальности.</a:t>
            </a:r>
            <a:endParaRPr sz="1000">
              <a:latin typeface="Tahoma"/>
              <a:cs typeface="Tahoma"/>
            </a:endParaRPr>
          </a:p>
          <a:p>
            <a:pPr marL="12700" marR="4699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9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тремление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оянному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б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учению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и 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самосовершенствованию,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расширяя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свои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профессиональные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личные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оризонты.</a:t>
            </a:r>
            <a:endParaRPr sz="1000">
              <a:latin typeface="Tahoma"/>
              <a:cs typeface="Tahoma"/>
            </a:endParaRPr>
          </a:p>
          <a:p>
            <a:pPr marL="12700" marR="38735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Способность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адаптироваться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изменяющимся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условиям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работы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новым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требованиям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рынка,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быстро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осваивая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новые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ме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ды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хн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логии.</a:t>
            </a:r>
            <a:endParaRPr sz="1000">
              <a:latin typeface="Tahoma"/>
              <a:cs typeface="Tahoma"/>
            </a:endParaRPr>
          </a:p>
          <a:p>
            <a:pPr marL="12700" marR="5080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Готовность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взять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на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себя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ответственность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за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итоги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своей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работы,</a:t>
            </a:r>
            <a:r>
              <a:rPr dirty="0" sz="1000" spc="-1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стремясь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максимальной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эффективности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качеству.</a:t>
            </a:r>
            <a:endParaRPr sz="1000">
              <a:latin typeface="Tahoma"/>
              <a:cs typeface="Tahoma"/>
            </a:endParaRPr>
          </a:p>
          <a:p>
            <a:pPr marL="12700" marR="14605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Умение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придерживается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высоких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этических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стандартов, </a:t>
            </a:r>
            <a:r>
              <a:rPr dirty="0" sz="1000" spc="-2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обеспечивая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честность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прозрачность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своих</a:t>
            </a:r>
            <a:r>
              <a:rPr dirty="0" sz="10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действиях.</a:t>
            </a:r>
            <a:endParaRPr sz="1000">
              <a:latin typeface="Tahoma"/>
              <a:cs typeface="Tahoma"/>
            </a:endParaRPr>
          </a:p>
          <a:p>
            <a:pPr marL="12700" marR="448309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Навыки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сотрудничества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коллегами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через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умение </a:t>
            </a:r>
            <a:r>
              <a:rPr dirty="0" sz="1000" spc="-2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слушать,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согласовывать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поддерживать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других.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Умение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анализировать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сложные ситуации,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критически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оценивать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информацию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принимать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обоснованные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решения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93286" y="4573748"/>
            <a:ext cx="9721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05" b="1">
                <a:solidFill>
                  <a:srgbClr val="85A8B8"/>
                </a:solidFill>
                <a:latin typeface="Arial"/>
                <a:cs typeface="Arial"/>
              </a:rPr>
              <a:t>Вып</a:t>
            </a:r>
            <a:r>
              <a:rPr dirty="0" sz="1000" spc="-90" b="1">
                <a:solidFill>
                  <a:srgbClr val="85A8B8"/>
                </a:solidFill>
                <a:latin typeface="Arial"/>
                <a:cs typeface="Arial"/>
              </a:rPr>
              <a:t>у</a:t>
            </a:r>
            <a:r>
              <a:rPr dirty="0" sz="1000" spc="-50" b="1">
                <a:solidFill>
                  <a:srgbClr val="85A8B8"/>
                </a:solidFill>
                <a:latin typeface="Arial"/>
                <a:cs typeface="Arial"/>
              </a:rPr>
              <a:t>скни</a:t>
            </a:r>
            <a:r>
              <a:rPr dirty="0" sz="1000" spc="-55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1000" spc="-4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155" b="1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dirty="0" sz="1000" spc="-80" b="1">
                <a:solidFill>
                  <a:srgbClr val="85A8B8"/>
                </a:solidFill>
                <a:latin typeface="Arial"/>
                <a:cs typeface="Arial"/>
              </a:rPr>
              <a:t>иПО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871211" y="1628491"/>
            <a:ext cx="3261360" cy="1316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651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Умение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ценить</a:t>
            </a:r>
            <a:r>
              <a:rPr dirty="0" sz="1000" spc="-10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труд,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результаты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своего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чужого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труда,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способность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оценить вклад трудовых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результатов для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развития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траны,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общ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тва.</a:t>
            </a:r>
            <a:endParaRPr sz="1000">
              <a:latin typeface="Tahoma"/>
              <a:cs typeface="Tahoma"/>
            </a:endParaRPr>
          </a:p>
          <a:p>
            <a:pPr marL="12700" marR="3937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Осознание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социально-экономической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политической </a:t>
            </a:r>
            <a:r>
              <a:rPr dirty="0" sz="1000" spc="-2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значимости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труда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современном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обществе.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Способность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творческому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созидательному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социально </a:t>
            </a:r>
            <a:r>
              <a:rPr dirty="0" sz="1000" spc="-2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значимому</a:t>
            </a:r>
            <a:r>
              <a:rPr dirty="0" sz="1000" spc="-10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ду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до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тупных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возра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ту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оциально- 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довых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лях.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871211" y="2955514"/>
            <a:ext cx="323469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Char char="•"/>
              <a:tabLst>
                <a:tab pos="226060" algn="l"/>
                <a:tab pos="226695" algn="l"/>
              </a:tabLst>
            </a:pPr>
            <a:r>
              <a:rPr dirty="0" sz="1000" spc="-18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овно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уча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тию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оциально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значимой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довой 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дея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льно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ем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е,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ш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ле,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дном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крае.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871211" y="3296255"/>
            <a:ext cx="3221355" cy="975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2540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Понимание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специфики трудовой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деятельности,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регулирования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трудовых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отношений,</a:t>
            </a:r>
            <a:r>
              <a:rPr dirty="0" sz="1000" spc="-1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самообразования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проф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сиональной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самоп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овки.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18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ознанному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выбо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вариан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ов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дальнейше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о 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образования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профессиональной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деятельности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учётом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личных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жизненных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планов,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требно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ей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693286" y="1628237"/>
            <a:ext cx="91440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75" b="1">
                <a:solidFill>
                  <a:srgbClr val="85A8B8"/>
                </a:solidFill>
                <a:latin typeface="Arial"/>
                <a:cs typeface="Arial"/>
              </a:rPr>
              <a:t>Выпускник </a:t>
            </a:r>
            <a:r>
              <a:rPr dirty="0" sz="1000" spc="-70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75" b="1">
                <a:solidFill>
                  <a:srgbClr val="85A8B8"/>
                </a:solidFill>
                <a:latin typeface="Arial"/>
                <a:cs typeface="Arial"/>
              </a:rPr>
              <a:t>ср</a:t>
            </a:r>
            <a:r>
              <a:rPr dirty="0" sz="1000" spc="-85" b="1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dirty="0" sz="1000" spc="-55" b="1">
                <a:solidFill>
                  <a:srgbClr val="85A8B8"/>
                </a:solidFill>
                <a:latin typeface="Arial"/>
                <a:cs typeface="Arial"/>
              </a:rPr>
              <a:t>дне</a:t>
            </a:r>
            <a:r>
              <a:rPr dirty="0" sz="1000" spc="-65" b="1">
                <a:solidFill>
                  <a:srgbClr val="85A8B8"/>
                </a:solidFill>
                <a:latin typeface="Arial"/>
                <a:cs typeface="Arial"/>
              </a:rPr>
              <a:t>й</a:t>
            </a:r>
            <a:r>
              <a:rPr dirty="0" sz="1000" spc="-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50" b="1">
                <a:solidFill>
                  <a:srgbClr val="85A8B8"/>
                </a:solidFill>
                <a:latin typeface="Arial"/>
                <a:cs typeface="Arial"/>
              </a:rPr>
              <a:t>ш</a:t>
            </a:r>
            <a:r>
              <a:rPr dirty="0" sz="1000" spc="-40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1000" spc="-105" b="1">
                <a:solidFill>
                  <a:srgbClr val="85A8B8"/>
                </a:solidFill>
                <a:latin typeface="Arial"/>
                <a:cs typeface="Arial"/>
              </a:rPr>
              <a:t>олы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874133" y="314931"/>
            <a:ext cx="3132455" cy="10121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29845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Понимание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того,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что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труд</a:t>
            </a:r>
            <a:r>
              <a:rPr dirty="0" sz="1000" spc="-1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110">
                <a:solidFill>
                  <a:srgbClr val="231F20"/>
                </a:solidFill>
                <a:latin typeface="Tahoma"/>
                <a:cs typeface="Tahoma"/>
              </a:rPr>
              <a:t>–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основа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общественного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лично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б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ла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оп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лучия.</a:t>
            </a:r>
            <a:endParaRPr sz="1000">
              <a:latin typeface="Tahoma"/>
              <a:cs typeface="Tahoma"/>
            </a:endParaRPr>
          </a:p>
          <a:p>
            <a:pPr marL="192405" indent="-18034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18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овно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общ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твенному</a:t>
            </a:r>
            <a:r>
              <a:rPr dirty="0" sz="1000" spc="-10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18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овно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ознанному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выбо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троению 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индивидуальной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траек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ории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образования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жизненных 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планов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учё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ом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личных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ин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ер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ов,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требно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ей.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704874" y="4412625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 h="0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704874" y="1481282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 h="0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347300" y="7129883"/>
            <a:ext cx="180340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80">
                <a:solidFill>
                  <a:srgbClr val="85A8B8"/>
                </a:solidFill>
                <a:latin typeface="Trebuchet MS"/>
                <a:cs typeface="Trebuchet MS"/>
              </a:rPr>
              <a:t>30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186625" y="7129883"/>
            <a:ext cx="160020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>
                <a:solidFill>
                  <a:srgbClr val="85A8B8"/>
                </a:solidFill>
                <a:latin typeface="Trebuchet MS"/>
                <a:cs typeface="Trebuchet MS"/>
              </a:rPr>
              <a:t>31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5693248" y="7154067"/>
            <a:ext cx="2454275" cy="14668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800" spc="-45">
                <a:solidFill>
                  <a:srgbClr val="85A8B8"/>
                </a:solidFill>
                <a:latin typeface="Trebuchet MS"/>
                <a:cs typeface="Trebuchet MS"/>
              </a:rPr>
              <a:t>МИНИСТЕРСТВОПРОСВЕЩЕНИЯРЕСПУБЛИКИКАЗАХСТАН</a:t>
            </a:r>
            <a:endParaRPr sz="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776EB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776EB2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636016"/>
            <a:ext cx="4628261" cy="224011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47300" y="2959155"/>
            <a:ext cx="75184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75" b="1">
                <a:solidFill>
                  <a:srgbClr val="85A8B8"/>
                </a:solidFill>
                <a:latin typeface="Arial"/>
                <a:cs typeface="Arial"/>
              </a:rPr>
              <a:t>Выпускник </a:t>
            </a:r>
            <a:r>
              <a:rPr dirty="0" sz="1000" spc="-70" b="1">
                <a:solidFill>
                  <a:srgbClr val="85A8B8"/>
                </a:solidFill>
                <a:latin typeface="Arial"/>
                <a:cs typeface="Arial"/>
              </a:rPr>
              <a:t> дошкольной </a:t>
            </a:r>
            <a:r>
              <a:rPr dirty="0" sz="1000" spc="-26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55" b="1">
                <a:solidFill>
                  <a:srgbClr val="85A8B8"/>
                </a:solidFill>
                <a:latin typeface="Arial"/>
                <a:cs typeface="Arial"/>
              </a:rPr>
              <a:t>организации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5008300"/>
            <a:ext cx="104775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75" b="1">
                <a:solidFill>
                  <a:srgbClr val="85A8B8"/>
                </a:solidFill>
                <a:latin typeface="Arial"/>
                <a:cs typeface="Arial"/>
              </a:rPr>
              <a:t>Выпускник </a:t>
            </a:r>
            <a:r>
              <a:rPr dirty="0" sz="1000" spc="-70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70" b="1">
                <a:solidFill>
                  <a:srgbClr val="85A8B8"/>
                </a:solidFill>
                <a:latin typeface="Arial"/>
                <a:cs typeface="Arial"/>
              </a:rPr>
              <a:t>начально</a:t>
            </a:r>
            <a:r>
              <a:rPr dirty="0" sz="1000" spc="-85" b="1">
                <a:solidFill>
                  <a:srgbClr val="85A8B8"/>
                </a:solidFill>
                <a:latin typeface="Arial"/>
                <a:cs typeface="Arial"/>
              </a:rPr>
              <a:t>й</a:t>
            </a:r>
            <a:r>
              <a:rPr dirty="0" sz="1000" spc="-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50" b="1">
                <a:solidFill>
                  <a:srgbClr val="85A8B8"/>
                </a:solidFill>
                <a:latin typeface="Arial"/>
                <a:cs typeface="Arial"/>
              </a:rPr>
              <a:t>ш</a:t>
            </a:r>
            <a:r>
              <a:rPr dirty="0" sz="1000" spc="-40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1000" spc="-105" b="1">
                <a:solidFill>
                  <a:srgbClr val="85A8B8"/>
                </a:solidFill>
                <a:latin typeface="Arial"/>
                <a:cs typeface="Arial"/>
              </a:rPr>
              <a:t>олы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26368" y="2959155"/>
            <a:ext cx="3302000" cy="18815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Э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лементарные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знания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об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ок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ужающем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мире,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ебе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о 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своем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м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нем.</a:t>
            </a:r>
            <a:endParaRPr sz="1000">
              <a:latin typeface="Tahoma"/>
              <a:cs typeface="Tahoma"/>
            </a:endParaRPr>
          </a:p>
          <a:p>
            <a:pPr marL="12700" marR="258445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Интерес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изобретательству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на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основе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творческого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вообра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ж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ения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фантазии.</a:t>
            </a:r>
            <a:endParaRPr sz="1000">
              <a:latin typeface="Tahoma"/>
              <a:cs typeface="Tahoma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Интерес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рисованию,</a:t>
            </a:r>
            <a:r>
              <a:rPr dirty="0" sz="1000" spc="-1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лепке,</a:t>
            </a:r>
            <a:r>
              <a:rPr dirty="0" sz="1000" spc="-1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конструированию.</a:t>
            </a:r>
            <a:endParaRPr sz="1000">
              <a:latin typeface="Tahoma"/>
              <a:cs typeface="Tahoma"/>
            </a:endParaRPr>
          </a:p>
          <a:p>
            <a:pPr marL="12700" marR="235585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Умение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подходить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задачам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творчески,</a:t>
            </a:r>
            <a:r>
              <a:rPr dirty="0" sz="1000" spc="-1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предлагать </a:t>
            </a:r>
            <a:r>
              <a:rPr dirty="0" sz="1000" spc="-2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об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твенные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решения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идеи.</a:t>
            </a:r>
            <a:endParaRPr sz="1000">
              <a:latin typeface="Tahoma"/>
              <a:cs typeface="Tahoma"/>
            </a:endParaRPr>
          </a:p>
          <a:p>
            <a:pPr marL="12700" marR="24765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мение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исп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льзовать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лученные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знания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для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оздания 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че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-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ново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2700" marR="220345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Готовность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участвовать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детских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проектах,</a:t>
            </a:r>
            <a:r>
              <a:rPr dirty="0" sz="1000" spc="-1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которые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требуют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применения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новых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подходов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технологий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28654" y="5007919"/>
            <a:ext cx="3444240" cy="19983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4445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Первоначальные знания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природных и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социальных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объектах,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связи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живой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неживой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природы,</a:t>
            </a:r>
            <a:r>
              <a:rPr dirty="0" sz="1000" spc="-1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науке,</a:t>
            </a:r>
            <a:r>
              <a:rPr dirty="0" sz="1000" spc="-1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научном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знании.</a:t>
            </a:r>
            <a:endParaRPr sz="1000">
              <a:latin typeface="Tahoma"/>
              <a:cs typeface="Tahoma"/>
            </a:endParaRPr>
          </a:p>
          <a:p>
            <a:pPr algn="just" marL="12700" marR="211454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Э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лементарные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навыки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б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л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ю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дений,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си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ематизации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и 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осмы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ления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опыта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твеннонаучной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гуманитарной 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б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ла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тях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знания.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Умение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сравнивать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отдельные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признаки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разных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объектов,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анализировать,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объединять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предметы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общим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признакам.</a:t>
            </a:r>
            <a:endParaRPr sz="1000">
              <a:latin typeface="Tahoma"/>
              <a:cs typeface="Tahoma"/>
            </a:endParaRPr>
          </a:p>
          <a:p>
            <a:pPr marL="12700" marR="23622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Умение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проводить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элементарные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измерения,</a:t>
            </a:r>
            <a:r>
              <a:rPr dirty="0" sz="1000" spc="-1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работу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инструментами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для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решения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практических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задач.</a:t>
            </a:r>
            <a:endParaRPr sz="1000">
              <a:latin typeface="Tahoma"/>
              <a:cs typeface="Tahoma"/>
            </a:endParaRPr>
          </a:p>
          <a:p>
            <a:pPr marL="12700" marR="8001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Умение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выполнять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проектные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задания,</a:t>
            </a:r>
            <a:r>
              <a:rPr dirty="0" sz="1000" spc="-1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направленные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на </a:t>
            </a:r>
            <a:r>
              <a:rPr dirty="0" sz="1000" spc="-2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л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дование,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э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сперимент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7300" y="296505"/>
            <a:ext cx="311340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10">
                <a:solidFill>
                  <a:srgbClr val="231F20"/>
                </a:solidFill>
                <a:latin typeface="Microsoft Sans Serif"/>
                <a:cs typeface="Microsoft Sans Serif"/>
              </a:rPr>
              <a:t>СОЗИДАНИЕ</a:t>
            </a:r>
            <a:r>
              <a:rPr dirty="0" sz="1600" spc="-8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7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dirty="0" sz="1600" spc="-8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-30">
                <a:solidFill>
                  <a:srgbClr val="231F20"/>
                </a:solidFill>
                <a:latin typeface="Microsoft Sans Serif"/>
                <a:cs typeface="Microsoft Sans Serif"/>
              </a:rPr>
              <a:t>НОВАТОРСТВО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60000" y="4945145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 h="0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6871211" y="315555"/>
            <a:ext cx="3461385" cy="192658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11125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Умение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наблюдать,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проводить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измерения,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эксперименты </a:t>
            </a:r>
            <a:r>
              <a:rPr dirty="0" sz="1000" spc="-2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опыты;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моделировать,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определять структуру объектов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познания, искать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выделять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взаимосвязи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между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разными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частями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одного 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целого,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разбивать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процессы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на 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этапы,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выявлять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причинно-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л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твенные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связи.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Умение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находить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оптимальные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способы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решения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учебных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задач,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использовать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для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этого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новые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комбинировать</a:t>
            </a:r>
            <a:endParaRPr sz="1000">
              <a:latin typeface="Tahoma"/>
              <a:cs typeface="Tahoma"/>
            </a:endParaRPr>
          </a:p>
          <a:p>
            <a:pPr marL="12700" marR="577850">
              <a:lnSpc>
                <a:spcPct val="100000"/>
              </a:lnSpc>
            </a:pP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ж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зна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омые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ал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оритмы,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применять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их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решению 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танда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тных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задач.</a:t>
            </a:r>
            <a:endParaRPr sz="1000">
              <a:latin typeface="Tahoma"/>
              <a:cs typeface="Tahoma"/>
            </a:endParaRPr>
          </a:p>
          <a:p>
            <a:pPr marL="12700" marR="51435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Навыки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исп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льзования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различных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ср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тв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познания, 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накопления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знаний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мире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(языковая,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читательская 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культура,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дея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льно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информационной,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цифровой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ср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де)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93286" y="315428"/>
            <a:ext cx="106807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75" b="1">
                <a:solidFill>
                  <a:srgbClr val="85A8B8"/>
                </a:solidFill>
                <a:latin typeface="Arial"/>
                <a:cs typeface="Arial"/>
              </a:rPr>
              <a:t>Выпускник </a:t>
            </a:r>
            <a:r>
              <a:rPr dirty="0" sz="1000" spc="-70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75" b="1">
                <a:solidFill>
                  <a:srgbClr val="85A8B8"/>
                </a:solidFill>
                <a:latin typeface="Arial"/>
                <a:cs typeface="Arial"/>
              </a:rPr>
              <a:t>основно</a:t>
            </a:r>
            <a:r>
              <a:rPr dirty="0" sz="1000" spc="-85" b="1">
                <a:solidFill>
                  <a:srgbClr val="85A8B8"/>
                </a:solidFill>
                <a:latin typeface="Arial"/>
                <a:cs typeface="Arial"/>
              </a:rPr>
              <a:t>й</a:t>
            </a:r>
            <a:r>
              <a:rPr dirty="0" sz="1000" spc="-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75" b="1">
                <a:solidFill>
                  <a:srgbClr val="85A8B8"/>
                </a:solidFill>
                <a:latin typeface="Arial"/>
                <a:cs typeface="Arial"/>
              </a:rPr>
              <a:t>ср</a:t>
            </a:r>
            <a:r>
              <a:rPr dirty="0" sz="1000" spc="-85" b="1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dirty="0" sz="1000" spc="-45" b="1">
                <a:solidFill>
                  <a:srgbClr val="85A8B8"/>
                </a:solidFill>
                <a:latin typeface="Arial"/>
                <a:cs typeface="Arial"/>
              </a:rPr>
              <a:t>дней  </a:t>
            </a:r>
            <a:r>
              <a:rPr dirty="0" sz="1000" spc="-85" b="1">
                <a:solidFill>
                  <a:srgbClr val="85A8B8"/>
                </a:solidFill>
                <a:latin typeface="Arial"/>
                <a:cs typeface="Arial"/>
              </a:rPr>
              <a:t>школы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871211" y="4777192"/>
            <a:ext cx="3455670" cy="23387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Способность генерировать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новые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идеи и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подходы,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которые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способствуют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развитию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улучшению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существующих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си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ем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проц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ов.</a:t>
            </a:r>
            <a:endParaRPr sz="1000">
              <a:latin typeface="Tahoma"/>
              <a:cs typeface="Tahoma"/>
            </a:endParaRPr>
          </a:p>
          <a:p>
            <a:pPr marL="12700" marR="695325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Владение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овременными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хн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логиями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и 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м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ж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ет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эффективно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исп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льзовать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их</a:t>
            </a:r>
            <a:r>
              <a:rPr dirty="0" sz="10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для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решения 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проф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сиональных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задач.</a:t>
            </a:r>
            <a:endParaRPr sz="1000">
              <a:latin typeface="Tahoma"/>
              <a:cs typeface="Tahoma"/>
            </a:endParaRPr>
          </a:p>
          <a:p>
            <a:pPr marL="12700" marR="16002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мение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реализовывать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масштабные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проекты,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применяя 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инновационные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стратегии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методы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работы.</a:t>
            </a:r>
            <a:endParaRPr sz="1000">
              <a:latin typeface="Tahoma"/>
              <a:cs typeface="Tahoma"/>
            </a:endParaRPr>
          </a:p>
          <a:p>
            <a:pPr marL="12700" marR="304165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мение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гиб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адаптироват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бы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тро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меняющимся 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условиям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профессиональной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среде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мире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целом.</a:t>
            </a:r>
            <a:endParaRPr sz="1000">
              <a:latin typeface="Tahoma"/>
              <a:cs typeface="Tahoma"/>
            </a:endParaRPr>
          </a:p>
          <a:p>
            <a:pPr marL="12700" marR="1143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Способность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проявляет</a:t>
            </a:r>
            <a:r>
              <a:rPr dirty="0" sz="1000" spc="-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лидерские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качества,</a:t>
            </a:r>
            <a:r>
              <a:rPr dirty="0" sz="1000" spc="-114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ведя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за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собой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угих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направлении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инноваций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прогр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са.</a:t>
            </a:r>
            <a:endParaRPr sz="1000">
              <a:latin typeface="Tahoma"/>
              <a:cs typeface="Tahoma"/>
            </a:endParaRPr>
          </a:p>
          <a:p>
            <a:pPr marL="12700" marR="12065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Знания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мировых</a:t>
            </a:r>
            <a:r>
              <a:rPr dirty="0" sz="10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трендах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инновациях,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ч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позв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ляет 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предвидеть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изменения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адаптировать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их</a:t>
            </a:r>
            <a:r>
              <a:rPr dirty="0" sz="10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для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локального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655148" y="7123806"/>
            <a:ext cx="471678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4525010" algn="l"/>
              </a:tabLst>
            </a:pPr>
            <a:r>
              <a:rPr dirty="0" sz="800" spc="-145">
                <a:solidFill>
                  <a:srgbClr val="85A8B8"/>
                </a:solidFill>
                <a:latin typeface="Trebuchet MS"/>
                <a:cs typeface="Trebuchet MS"/>
              </a:rPr>
              <a:t>МИНИСТЕРСТВОПРОСВЕЩЕ</a:t>
            </a:r>
            <a:r>
              <a:rPr dirty="0" baseline="13888" sz="1500" spc="-217">
                <a:solidFill>
                  <a:srgbClr val="231F20"/>
                </a:solidFill>
                <a:latin typeface="Tahoma"/>
                <a:cs typeface="Tahoma"/>
              </a:rPr>
              <a:t>п</a:t>
            </a:r>
            <a:r>
              <a:rPr dirty="0" sz="800" spc="-145">
                <a:solidFill>
                  <a:srgbClr val="85A8B8"/>
                </a:solidFill>
                <a:latin typeface="Trebuchet MS"/>
                <a:cs typeface="Trebuchet MS"/>
              </a:rPr>
              <a:t>Н</a:t>
            </a:r>
            <a:r>
              <a:rPr dirty="0" baseline="13888" sz="1500" spc="-217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800" spc="-145">
                <a:solidFill>
                  <a:srgbClr val="85A8B8"/>
                </a:solidFill>
                <a:latin typeface="Trebuchet MS"/>
                <a:cs typeface="Trebuchet MS"/>
              </a:rPr>
              <a:t>ИЯ</a:t>
            </a:r>
            <a:r>
              <a:rPr dirty="0" baseline="13888" sz="1500" spc="-217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800" spc="-145">
                <a:solidFill>
                  <a:srgbClr val="85A8B8"/>
                </a:solidFill>
                <a:latin typeface="Trebuchet MS"/>
                <a:cs typeface="Trebuchet MS"/>
              </a:rPr>
              <a:t>Р</a:t>
            </a:r>
            <a:r>
              <a:rPr dirty="0" baseline="13888" sz="1500" spc="-217">
                <a:solidFill>
                  <a:srgbClr val="231F20"/>
                </a:solidFill>
                <a:latin typeface="Tahoma"/>
                <a:cs typeface="Tahoma"/>
              </a:rPr>
              <a:t>м</a:t>
            </a:r>
            <a:r>
              <a:rPr dirty="0" sz="800" spc="-145">
                <a:solidFill>
                  <a:srgbClr val="85A8B8"/>
                </a:solidFill>
                <a:latin typeface="Trebuchet MS"/>
                <a:cs typeface="Trebuchet MS"/>
              </a:rPr>
              <a:t>ЕС</a:t>
            </a:r>
            <a:r>
              <a:rPr dirty="0" baseline="13888" sz="1500" spc="-217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800" spc="-145">
                <a:solidFill>
                  <a:srgbClr val="85A8B8"/>
                </a:solidFill>
                <a:latin typeface="Trebuchet MS"/>
                <a:cs typeface="Trebuchet MS"/>
              </a:rPr>
              <a:t>П</a:t>
            </a:r>
            <a:r>
              <a:rPr dirty="0" baseline="13888" sz="1500" spc="-217">
                <a:solidFill>
                  <a:srgbClr val="231F20"/>
                </a:solidFill>
                <a:latin typeface="Tahoma"/>
                <a:cs typeface="Tahoma"/>
              </a:rPr>
              <a:t>н</a:t>
            </a:r>
            <a:r>
              <a:rPr dirty="0" sz="800" spc="-145">
                <a:solidFill>
                  <a:srgbClr val="85A8B8"/>
                </a:solidFill>
                <a:latin typeface="Trebuchet MS"/>
                <a:cs typeface="Trebuchet MS"/>
              </a:rPr>
              <a:t>У</a:t>
            </a:r>
            <a:r>
              <a:rPr dirty="0" baseline="13888" sz="1500" spc="-217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800" spc="-145">
                <a:solidFill>
                  <a:srgbClr val="85A8B8"/>
                </a:solidFill>
                <a:latin typeface="Trebuchet MS"/>
                <a:cs typeface="Trebuchet MS"/>
              </a:rPr>
              <a:t>Б</a:t>
            </a:r>
            <a:r>
              <a:rPr dirty="0" baseline="13888" sz="1500" spc="-217">
                <a:solidFill>
                  <a:srgbClr val="231F20"/>
                </a:solidFill>
                <a:latin typeface="Tahoma"/>
                <a:cs typeface="Tahoma"/>
              </a:rPr>
              <a:t>н</a:t>
            </a:r>
            <a:r>
              <a:rPr dirty="0" sz="800" spc="-145">
                <a:solidFill>
                  <a:srgbClr val="85A8B8"/>
                </a:solidFill>
                <a:latin typeface="Trebuchet MS"/>
                <a:cs typeface="Trebuchet MS"/>
              </a:rPr>
              <a:t>Л</a:t>
            </a:r>
            <a:r>
              <a:rPr dirty="0" baseline="13888" sz="1500" spc="-217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800" spc="-145">
                <a:solidFill>
                  <a:srgbClr val="85A8B8"/>
                </a:solidFill>
                <a:latin typeface="Trebuchet MS"/>
                <a:cs typeface="Trebuchet MS"/>
              </a:rPr>
              <a:t>И</a:t>
            </a:r>
            <a:r>
              <a:rPr dirty="0" baseline="13888" sz="1500" spc="-217">
                <a:solidFill>
                  <a:srgbClr val="231F20"/>
                </a:solidFill>
                <a:latin typeface="Tahoma"/>
                <a:cs typeface="Tahoma"/>
              </a:rPr>
              <a:t>я</a:t>
            </a:r>
            <a:r>
              <a:rPr dirty="0" sz="800" spc="-145">
                <a:solidFill>
                  <a:srgbClr val="85A8B8"/>
                </a:solidFill>
                <a:latin typeface="Trebuchet MS"/>
                <a:cs typeface="Trebuchet MS"/>
              </a:rPr>
              <a:t>КИКАЗАХСТАН	</a:t>
            </a:r>
            <a:r>
              <a:rPr dirty="0" sz="1000" spc="75">
                <a:solidFill>
                  <a:srgbClr val="85A8B8"/>
                </a:solidFill>
                <a:latin typeface="Trebuchet MS"/>
                <a:cs typeface="Trebuchet MS"/>
              </a:rPr>
              <a:t>33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93286" y="4776938"/>
            <a:ext cx="9721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05" b="1">
                <a:solidFill>
                  <a:srgbClr val="85A8B8"/>
                </a:solidFill>
                <a:latin typeface="Arial"/>
                <a:cs typeface="Arial"/>
              </a:rPr>
              <a:t>Вып</a:t>
            </a:r>
            <a:r>
              <a:rPr dirty="0" sz="1000" spc="-90" b="1">
                <a:solidFill>
                  <a:srgbClr val="85A8B8"/>
                </a:solidFill>
                <a:latin typeface="Arial"/>
                <a:cs typeface="Arial"/>
              </a:rPr>
              <a:t>у</a:t>
            </a:r>
            <a:r>
              <a:rPr dirty="0" sz="1000" spc="-50" b="1">
                <a:solidFill>
                  <a:srgbClr val="85A8B8"/>
                </a:solidFill>
                <a:latin typeface="Arial"/>
                <a:cs typeface="Arial"/>
              </a:rPr>
              <a:t>скни</a:t>
            </a:r>
            <a:r>
              <a:rPr dirty="0" sz="1000" spc="-55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1000" spc="-4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155" b="1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dirty="0" sz="1000" spc="-80" b="1">
                <a:solidFill>
                  <a:srgbClr val="85A8B8"/>
                </a:solidFill>
                <a:latin typeface="Arial"/>
                <a:cs typeface="Arial"/>
              </a:rPr>
              <a:t>иПО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871211" y="2351238"/>
            <a:ext cx="3458845" cy="23031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67183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Знания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овременной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научной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ка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тине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мира, 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до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ти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ж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ениях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науки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хники.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мение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аргументированно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выражать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понимание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значения 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науки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жизни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общ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тва.</a:t>
            </a:r>
            <a:endParaRPr sz="1000">
              <a:latin typeface="Tahoma"/>
              <a:cs typeface="Tahoma"/>
            </a:endParaRPr>
          </a:p>
          <a:p>
            <a:pPr marL="12700" marR="135255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мение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применять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э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лементы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причинно-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л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твенно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о 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структурно-функционального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анализа,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исследовать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более </a:t>
            </a:r>
            <a:r>
              <a:rPr dirty="0" sz="1000" spc="-2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жные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реальные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связи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их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зависимо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ти.</a:t>
            </a:r>
            <a:endParaRPr sz="1000">
              <a:latin typeface="Tahoma"/>
              <a:cs typeface="Tahoma"/>
            </a:endParaRPr>
          </a:p>
          <a:p>
            <a:pPr marL="12700" marR="144145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Навыки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критич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мышления,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опр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ления 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до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оверной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научной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информации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критики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антинаучных 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представлений.</a:t>
            </a:r>
            <a:endParaRPr sz="1000">
              <a:latin typeface="Tahoma"/>
              <a:cs typeface="Tahoma"/>
            </a:endParaRPr>
          </a:p>
          <a:p>
            <a:pPr marL="12700" marR="38735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Навыки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наблюдения,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накопления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систематизации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фактов,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осмысления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опыта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естественнонаучной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гуманитарной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б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ла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тях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познания,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л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дова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л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ой 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деятельности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93286" y="2350984"/>
            <a:ext cx="91440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75" b="1">
                <a:solidFill>
                  <a:srgbClr val="85A8B8"/>
                </a:solidFill>
                <a:latin typeface="Arial"/>
                <a:cs typeface="Arial"/>
              </a:rPr>
              <a:t>Выпускник </a:t>
            </a:r>
            <a:r>
              <a:rPr dirty="0" sz="1000" spc="-70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75" b="1">
                <a:solidFill>
                  <a:srgbClr val="85A8B8"/>
                </a:solidFill>
                <a:latin typeface="Arial"/>
                <a:cs typeface="Arial"/>
              </a:rPr>
              <a:t>ср</a:t>
            </a:r>
            <a:r>
              <a:rPr dirty="0" sz="1000" spc="-85" b="1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dirty="0" sz="1000" spc="-55" b="1">
                <a:solidFill>
                  <a:srgbClr val="85A8B8"/>
                </a:solidFill>
                <a:latin typeface="Arial"/>
                <a:cs typeface="Arial"/>
              </a:rPr>
              <a:t>дне</a:t>
            </a:r>
            <a:r>
              <a:rPr dirty="0" sz="1000" spc="-65" b="1">
                <a:solidFill>
                  <a:srgbClr val="85A8B8"/>
                </a:solidFill>
                <a:latin typeface="Arial"/>
                <a:cs typeface="Arial"/>
              </a:rPr>
              <a:t>й</a:t>
            </a:r>
            <a:r>
              <a:rPr dirty="0" sz="1000" spc="-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1000" spc="-50" b="1">
                <a:solidFill>
                  <a:srgbClr val="85A8B8"/>
                </a:solidFill>
                <a:latin typeface="Arial"/>
                <a:cs typeface="Arial"/>
              </a:rPr>
              <a:t>ш</a:t>
            </a:r>
            <a:r>
              <a:rPr dirty="0" sz="1000" spc="-40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1000" spc="-105" b="1">
                <a:solidFill>
                  <a:srgbClr val="85A8B8"/>
                </a:solidFill>
                <a:latin typeface="Arial"/>
                <a:cs typeface="Arial"/>
              </a:rPr>
              <a:t>олы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706000" y="4714187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 h="0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706000" y="2298559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 h="0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347300" y="7123806"/>
            <a:ext cx="17526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60">
                <a:solidFill>
                  <a:srgbClr val="85A8B8"/>
                </a:solidFill>
                <a:latin typeface="Trebuchet MS"/>
                <a:cs typeface="Trebuchet MS"/>
              </a:rPr>
              <a:t>32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546899" y="7149206"/>
            <a:ext cx="2454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45">
                <a:solidFill>
                  <a:srgbClr val="85A8B8"/>
                </a:solidFill>
                <a:latin typeface="Trebuchet MS"/>
                <a:cs typeface="Trebuchet MS"/>
              </a:rPr>
              <a:t>МИНИСТЕРСТВОПРОСВЕЩЕНИЯРЕСПУБЛИКИКАЗАХСТАН</a:t>
            </a:r>
            <a:endParaRPr sz="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DEEDC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49552" y="1976611"/>
            <a:ext cx="4577715" cy="1397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000" spc="120">
                <a:solidFill>
                  <a:srgbClr val="231F20"/>
                </a:solidFill>
                <a:latin typeface="Microsoft Sans Serif"/>
                <a:cs typeface="Microsoft Sans Serif"/>
              </a:rPr>
              <a:t>Внедрение </a:t>
            </a:r>
            <a:r>
              <a:rPr dirty="0" sz="3000" spc="130">
                <a:solidFill>
                  <a:srgbClr val="231F20"/>
                </a:solidFill>
                <a:latin typeface="Microsoft Sans Serif"/>
                <a:cs typeface="Microsoft Sans Serif"/>
              </a:rPr>
              <a:t>ценностей </a:t>
            </a:r>
            <a:r>
              <a:rPr dirty="0" sz="3000" spc="135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3000" spc="95">
                <a:solidFill>
                  <a:srgbClr val="231F20"/>
                </a:solidFill>
                <a:latin typeface="Microsoft Sans Serif"/>
                <a:cs typeface="Microsoft Sans Serif"/>
              </a:rPr>
              <a:t>через </a:t>
            </a:r>
            <a:r>
              <a:rPr dirty="0" sz="3000" spc="110">
                <a:solidFill>
                  <a:srgbClr val="231F20"/>
                </a:solidFill>
                <a:latin typeface="Microsoft Sans Serif"/>
                <a:cs typeface="Microsoft Sans Serif"/>
              </a:rPr>
              <a:t>социальные </a:t>
            </a:r>
            <a:r>
              <a:rPr dirty="0" sz="3000" spc="114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3000" spc="135">
                <a:solidFill>
                  <a:srgbClr val="231F20"/>
                </a:solidFill>
                <a:latin typeface="Microsoft Sans Serif"/>
                <a:cs typeface="Microsoft Sans Serif"/>
              </a:rPr>
              <a:t>проекты</a:t>
            </a:r>
            <a:r>
              <a:rPr dirty="0" sz="3000" spc="-125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3000" spc="175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dirty="0" sz="3000" spc="-125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3000" spc="130">
                <a:solidFill>
                  <a:srgbClr val="231F20"/>
                </a:solidFill>
                <a:latin typeface="Microsoft Sans Serif"/>
                <a:cs typeface="Microsoft Sans Serif"/>
              </a:rPr>
              <a:t>мероприятия</a:t>
            </a:r>
            <a:endParaRPr sz="30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7300" y="7129883"/>
            <a:ext cx="180340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80">
                <a:solidFill>
                  <a:srgbClr val="85A8B8"/>
                </a:solidFill>
                <a:latin typeface="Trebuchet MS"/>
                <a:cs typeface="Trebuchet MS"/>
              </a:rPr>
              <a:t>34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168591" y="7129883"/>
            <a:ext cx="177800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70">
                <a:solidFill>
                  <a:srgbClr val="85A8B8"/>
                </a:solidFill>
                <a:latin typeface="Trebuchet MS"/>
                <a:cs typeface="Trebuchet MS"/>
              </a:rPr>
              <a:t>35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5693248" y="7154067"/>
            <a:ext cx="2454275" cy="14668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800" spc="-45">
                <a:solidFill>
                  <a:srgbClr val="85A8B8"/>
                </a:solidFill>
                <a:latin typeface="Trebuchet MS"/>
                <a:cs typeface="Trebuchet MS"/>
              </a:rPr>
              <a:t>МИНИСТЕРСТВОПРОСВЕЩЕНИЯРЕСПУБЛИКИКАЗАХСТАН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7300" y="188555"/>
            <a:ext cx="2205355" cy="787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000" spc="-40">
                <a:latin typeface="Microsoft YaHei UI Light"/>
                <a:cs typeface="Microsoft YaHei UI Light"/>
              </a:rPr>
              <a:t>II</a:t>
            </a:r>
            <a:r>
              <a:rPr dirty="0" sz="5000" spc="-295">
                <a:latin typeface="Microsoft YaHei UI Light"/>
                <a:cs typeface="Microsoft YaHei UI Light"/>
              </a:rPr>
              <a:t> </a:t>
            </a:r>
            <a:r>
              <a:rPr dirty="0" sz="5000" spc="55">
                <a:latin typeface="Microsoft YaHei UI Light"/>
                <a:cs typeface="Microsoft YaHei UI Light"/>
              </a:rPr>
              <a:t>БЛОК</a:t>
            </a:r>
            <a:endParaRPr sz="5000">
              <a:latin typeface="Microsoft YaHei UI Light"/>
              <a:cs typeface="Microsoft YaHei UI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98453" y="6539944"/>
            <a:ext cx="4655820" cy="549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solidFill>
                  <a:srgbClr val="231F20"/>
                </a:solidFill>
                <a:latin typeface="Microsoft Sans Serif"/>
                <a:cs typeface="Microsoft Sans Serif"/>
              </a:rPr>
              <a:t>* </a:t>
            </a:r>
            <a:r>
              <a:rPr dirty="0" sz="800" spc="35">
                <a:solidFill>
                  <a:srgbClr val="231F20"/>
                </a:solidFill>
                <a:latin typeface="Microsoft Sans Serif"/>
                <a:cs typeface="Microsoft Sans Serif"/>
              </a:rPr>
              <a:t>Организации </a:t>
            </a:r>
            <a:r>
              <a:rPr dirty="0" sz="800" spc="40">
                <a:solidFill>
                  <a:srgbClr val="231F20"/>
                </a:solidFill>
                <a:latin typeface="Microsoft Sans Serif"/>
                <a:cs typeface="Microsoft Sans Serif"/>
              </a:rPr>
              <a:t>образования </a:t>
            </a:r>
            <a:r>
              <a:rPr dirty="0" sz="800" spc="25">
                <a:solidFill>
                  <a:srgbClr val="231F20"/>
                </a:solidFill>
                <a:latin typeface="Microsoft Sans Serif"/>
                <a:cs typeface="Microsoft Sans Serif"/>
              </a:rPr>
              <a:t>могут </a:t>
            </a:r>
            <a:r>
              <a:rPr dirty="0" sz="800" spc="20">
                <a:solidFill>
                  <a:srgbClr val="231F20"/>
                </a:solidFill>
                <a:latin typeface="Microsoft Sans Serif"/>
                <a:cs typeface="Microsoft Sans Serif"/>
              </a:rPr>
              <a:t>самостоятельно </a:t>
            </a:r>
            <a:r>
              <a:rPr dirty="0" sz="800" spc="30">
                <a:solidFill>
                  <a:srgbClr val="231F20"/>
                </a:solidFill>
                <a:latin typeface="Microsoft Sans Serif"/>
                <a:cs typeface="Microsoft Sans Serif"/>
              </a:rPr>
              <a:t>выбирать </a:t>
            </a:r>
            <a:r>
              <a:rPr dirty="0" sz="800" spc="40">
                <a:solidFill>
                  <a:srgbClr val="231F20"/>
                </a:solidFill>
                <a:latin typeface="Microsoft Sans Serif"/>
                <a:cs typeface="Microsoft Sans Serif"/>
              </a:rPr>
              <a:t>проекты в </a:t>
            </a:r>
            <a:r>
              <a:rPr dirty="0" sz="800" spc="30">
                <a:solidFill>
                  <a:srgbClr val="231F20"/>
                </a:solidFill>
                <a:latin typeface="Microsoft Sans Serif"/>
                <a:cs typeface="Microsoft Sans Serif"/>
              </a:rPr>
              <a:t>зависимости </a:t>
            </a:r>
            <a:r>
              <a:rPr dirty="0" sz="800" spc="20">
                <a:solidFill>
                  <a:srgbClr val="231F20"/>
                </a:solidFill>
                <a:latin typeface="Microsoft Sans Serif"/>
                <a:cs typeface="Microsoft Sans Serif"/>
              </a:rPr>
              <a:t>от </a:t>
            </a:r>
            <a:r>
              <a:rPr dirty="0" sz="800" spc="25">
                <a:solidFill>
                  <a:srgbClr val="231F20"/>
                </a:solidFill>
                <a:latin typeface="Microsoft Sans Serif"/>
                <a:cs typeface="Microsoft Sans Serif"/>
              </a:rPr>
              <a:t> возраста </a:t>
            </a:r>
            <a:r>
              <a:rPr dirty="0" sz="800" spc="55">
                <a:solidFill>
                  <a:srgbClr val="231F20"/>
                </a:solidFill>
                <a:latin typeface="Microsoft Sans Serif"/>
                <a:cs typeface="Microsoft Sans Serif"/>
              </a:rPr>
              <a:t>и </a:t>
            </a:r>
            <a:r>
              <a:rPr dirty="0" sz="800" spc="35">
                <a:solidFill>
                  <a:srgbClr val="231F20"/>
                </a:solidFill>
                <a:latin typeface="Microsoft Sans Serif"/>
                <a:cs typeface="Microsoft Sans Serif"/>
              </a:rPr>
              <a:t>потребностей </a:t>
            </a:r>
            <a:r>
              <a:rPr dirty="0" sz="800" spc="30">
                <a:solidFill>
                  <a:srgbClr val="231F20"/>
                </a:solidFill>
                <a:latin typeface="Microsoft Sans Serif"/>
                <a:cs typeface="Microsoft Sans Serif"/>
              </a:rPr>
              <a:t>обучающихся, </a:t>
            </a:r>
            <a:r>
              <a:rPr dirty="0" sz="800" spc="40">
                <a:solidFill>
                  <a:srgbClr val="231F20"/>
                </a:solidFill>
                <a:latin typeface="Microsoft Sans Serif"/>
                <a:cs typeface="Microsoft Sans Serif"/>
              </a:rPr>
              <a:t>региональных </a:t>
            </a:r>
            <a:r>
              <a:rPr dirty="0" sz="800" spc="30">
                <a:solidFill>
                  <a:srgbClr val="231F20"/>
                </a:solidFill>
                <a:latin typeface="Microsoft Sans Serif"/>
                <a:cs typeface="Microsoft Sans Serif"/>
              </a:rPr>
              <a:t>особенностей, </a:t>
            </a:r>
            <a:r>
              <a:rPr dirty="0" sz="800" spc="20">
                <a:solidFill>
                  <a:srgbClr val="231F20"/>
                </a:solidFill>
                <a:latin typeface="Microsoft Sans Serif"/>
                <a:cs typeface="Microsoft Sans Serif"/>
              </a:rPr>
              <a:t>а </a:t>
            </a:r>
            <a:r>
              <a:rPr dirty="0" sz="800" spc="25">
                <a:solidFill>
                  <a:srgbClr val="231F20"/>
                </a:solidFill>
                <a:latin typeface="Microsoft Sans Serif"/>
                <a:cs typeface="Microsoft Sans Serif"/>
              </a:rPr>
              <a:t>также </a:t>
            </a:r>
            <a:r>
              <a:rPr dirty="0" sz="800" spc="35">
                <a:solidFill>
                  <a:srgbClr val="231F20"/>
                </a:solidFill>
                <a:latin typeface="Microsoft Sans Serif"/>
                <a:cs typeface="Microsoft Sans Serif"/>
              </a:rPr>
              <a:t>профиля </a:t>
            </a:r>
            <a:r>
              <a:rPr dirty="0" sz="800" spc="55">
                <a:solidFill>
                  <a:srgbClr val="231F20"/>
                </a:solidFill>
                <a:latin typeface="Microsoft Sans Serif"/>
                <a:cs typeface="Microsoft Sans Serif"/>
              </a:rPr>
              <a:t>и </a:t>
            </a:r>
            <a:r>
              <a:rPr dirty="0" sz="800" spc="6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30">
                <a:solidFill>
                  <a:srgbClr val="231F20"/>
                </a:solidFill>
                <a:latin typeface="Microsoft Sans Serif"/>
                <a:cs typeface="Microsoft Sans Serif"/>
              </a:rPr>
              <a:t>типа</a:t>
            </a:r>
            <a:r>
              <a:rPr dirty="0" sz="800" spc="15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40">
                <a:solidFill>
                  <a:srgbClr val="231F20"/>
                </a:solidFill>
                <a:latin typeface="Microsoft Sans Serif"/>
                <a:cs typeface="Microsoft Sans Serif"/>
              </a:rPr>
              <a:t>организации</a:t>
            </a:r>
            <a:r>
              <a:rPr dirty="0" sz="800" spc="2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40">
                <a:solidFill>
                  <a:srgbClr val="231F20"/>
                </a:solidFill>
                <a:latin typeface="Microsoft Sans Serif"/>
                <a:cs typeface="Microsoft Sans Serif"/>
              </a:rPr>
              <a:t>образования</a:t>
            </a:r>
            <a:endParaRPr sz="800">
              <a:latin typeface="Microsoft Sans Serif"/>
              <a:cs typeface="Microsoft Sans Serif"/>
            </a:endParaRPr>
          </a:p>
          <a:p>
            <a:pPr algn="just" marL="12700">
              <a:lnSpc>
                <a:spcPct val="100000"/>
              </a:lnSpc>
              <a:spcBef>
                <a:spcPts val="280"/>
              </a:spcBef>
            </a:pPr>
            <a:r>
              <a:rPr dirty="0" sz="800" spc="-5">
                <a:solidFill>
                  <a:srgbClr val="231F20"/>
                </a:solidFill>
                <a:latin typeface="Microsoft Sans Serif"/>
                <a:cs typeface="Microsoft Sans Serif"/>
              </a:rPr>
              <a:t>**</a:t>
            </a:r>
            <a:r>
              <a:rPr dirty="0" sz="800" spc="15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5">
                <a:solidFill>
                  <a:srgbClr val="231F20"/>
                </a:solidFill>
                <a:latin typeface="Microsoft Sans Serif"/>
                <a:cs typeface="Microsoft Sans Serif"/>
              </a:rPr>
              <a:t>Все</a:t>
            </a:r>
            <a:r>
              <a:rPr dirty="0" sz="800" spc="25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40">
                <a:solidFill>
                  <a:srgbClr val="231F20"/>
                </a:solidFill>
                <a:latin typeface="Microsoft Sans Serif"/>
                <a:cs typeface="Microsoft Sans Serif"/>
              </a:rPr>
              <a:t>проекты</a:t>
            </a:r>
            <a:r>
              <a:rPr dirty="0" sz="800" spc="25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30">
                <a:solidFill>
                  <a:srgbClr val="231F20"/>
                </a:solidFill>
                <a:latin typeface="Microsoft Sans Serif"/>
                <a:cs typeface="Microsoft Sans Serif"/>
              </a:rPr>
              <a:t>освещаются</a:t>
            </a:r>
            <a:r>
              <a:rPr dirty="0" sz="800" spc="25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40">
                <a:solidFill>
                  <a:srgbClr val="231F20"/>
                </a:solidFill>
                <a:latin typeface="Microsoft Sans Serif"/>
                <a:cs typeface="Microsoft Sans Serif"/>
              </a:rPr>
              <a:t>в</a:t>
            </a:r>
            <a:r>
              <a:rPr dirty="0" sz="800" spc="25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35">
                <a:solidFill>
                  <a:srgbClr val="231F20"/>
                </a:solidFill>
                <a:latin typeface="Microsoft Sans Serif"/>
                <a:cs typeface="Microsoft Sans Serif"/>
              </a:rPr>
              <a:t>социальных</a:t>
            </a:r>
            <a:r>
              <a:rPr dirty="0" sz="800" spc="-5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25">
                <a:solidFill>
                  <a:srgbClr val="231F20"/>
                </a:solidFill>
                <a:latin typeface="Microsoft Sans Serif"/>
                <a:cs typeface="Microsoft Sans Serif"/>
              </a:rPr>
              <a:t>сетях</a:t>
            </a:r>
            <a:r>
              <a:rPr dirty="0" sz="80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45">
                <a:solidFill>
                  <a:srgbClr val="231F20"/>
                </a:solidFill>
                <a:latin typeface="Microsoft Sans Serif"/>
                <a:cs typeface="Microsoft Sans Serif"/>
              </a:rPr>
              <a:t>под</a:t>
            </a:r>
            <a:r>
              <a:rPr dirty="0" sz="800" spc="25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30">
                <a:solidFill>
                  <a:srgbClr val="231F20"/>
                </a:solidFill>
                <a:latin typeface="Microsoft Sans Serif"/>
                <a:cs typeface="Microsoft Sans Serif"/>
              </a:rPr>
              <a:t>хештегом</a:t>
            </a:r>
            <a:r>
              <a:rPr dirty="0" sz="800" spc="25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-80" b="1" i="1">
                <a:solidFill>
                  <a:srgbClr val="00B6C9"/>
                </a:solidFill>
                <a:latin typeface="Arial"/>
                <a:cs typeface="Arial"/>
              </a:rPr>
              <a:t>#Біртұтас_тәрбие</a:t>
            </a:r>
            <a:r>
              <a:rPr dirty="0" sz="800" spc="10" b="1" i="1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dirty="0" sz="800" spc="55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dirty="0" sz="800" spc="25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-15">
                <a:solidFill>
                  <a:srgbClr val="231F20"/>
                </a:solidFill>
                <a:latin typeface="Microsoft Sans Serif"/>
                <a:cs typeface="Microsoft Sans Serif"/>
              </a:rPr>
              <a:t>СМИ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05995" y="4622393"/>
            <a:ext cx="2259330" cy="1098550"/>
          </a:xfrm>
          <a:prstGeom prst="rect">
            <a:avLst/>
          </a:prstGeom>
          <a:solidFill>
            <a:srgbClr val="D5E7B5"/>
          </a:solidFill>
        </p:spPr>
        <p:txBody>
          <a:bodyPr wrap="square" lIns="0" tIns="21590" rIns="0" bIns="0" rtlCol="0" vert="horz">
            <a:spAutoFit/>
          </a:bodyPr>
          <a:lstStyle/>
          <a:p>
            <a:pPr algn="just" marL="50800">
              <a:lnSpc>
                <a:spcPct val="100000"/>
              </a:lnSpc>
              <a:spcBef>
                <a:spcPts val="170"/>
              </a:spcBef>
            </a:pPr>
            <a:r>
              <a:rPr dirty="0" sz="1000" spc="-10" b="1">
                <a:solidFill>
                  <a:srgbClr val="231F20"/>
                </a:solidFill>
                <a:latin typeface="Arial"/>
                <a:cs typeface="Arial"/>
              </a:rPr>
              <a:t>«</a:t>
            </a:r>
            <a:r>
              <a:rPr dirty="0" sz="1000" spc="-55" b="1">
                <a:solidFill>
                  <a:srgbClr val="231F20"/>
                </a:solidFill>
                <a:latin typeface="Arial"/>
                <a:cs typeface="Arial"/>
              </a:rPr>
              <a:t>Ұ</a:t>
            </a:r>
            <a:r>
              <a:rPr dirty="0" sz="1000" spc="-65" b="1">
                <a:solidFill>
                  <a:srgbClr val="231F20"/>
                </a:solidFill>
                <a:latin typeface="Arial"/>
                <a:cs typeface="Arial"/>
              </a:rPr>
              <a:t>шқы</a:t>
            </a:r>
            <a:r>
              <a:rPr dirty="0" sz="1000" spc="-60" b="1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dirty="0" sz="100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5" b="1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dirty="0" sz="1000" spc="-75" b="1">
                <a:solidFill>
                  <a:srgbClr val="231F20"/>
                </a:solidFill>
                <a:latin typeface="Arial"/>
                <a:cs typeface="Arial"/>
              </a:rPr>
              <a:t>й</a:t>
            </a:r>
            <a:r>
              <a:rPr dirty="0" sz="100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75" b="1">
                <a:solidFill>
                  <a:srgbClr val="231F20"/>
                </a:solidFill>
                <a:latin typeface="Arial"/>
                <a:cs typeface="Arial"/>
              </a:rPr>
              <a:t>алаңы»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 algn="just" marL="50800" marR="434340">
              <a:lnSpc>
                <a:spcPct val="100000"/>
              </a:lnSpc>
            </a:pP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Пр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дви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ж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ени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ценно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й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через 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изучение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тематики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 развитие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речевых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навыков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62569" y="4622393"/>
            <a:ext cx="2269490" cy="1098550"/>
          </a:xfrm>
          <a:prstGeom prst="rect">
            <a:avLst/>
          </a:prstGeom>
          <a:solidFill>
            <a:srgbClr val="F6ADCD"/>
          </a:solidFill>
        </p:spPr>
        <p:txBody>
          <a:bodyPr wrap="square" lIns="0" tIns="21590" rIns="0" bIns="0" rtlCol="0" vert="horz">
            <a:spAutoFit/>
          </a:bodyPr>
          <a:lstStyle/>
          <a:p>
            <a:pPr marL="60960">
              <a:lnSpc>
                <a:spcPct val="100000"/>
              </a:lnSpc>
              <a:spcBef>
                <a:spcPts val="170"/>
              </a:spcBef>
            </a:pPr>
            <a:r>
              <a:rPr dirty="0" sz="1000" spc="-80" b="1">
                <a:solidFill>
                  <a:srgbClr val="231F20"/>
                </a:solidFill>
                <a:latin typeface="Arial"/>
                <a:cs typeface="Arial"/>
              </a:rPr>
              <a:t>«Балала</a:t>
            </a:r>
            <a:r>
              <a:rPr dirty="0" sz="1000" spc="-90" b="1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dirty="0" sz="100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0" b="1">
                <a:solidFill>
                  <a:srgbClr val="231F20"/>
                </a:solidFill>
                <a:latin typeface="Arial"/>
                <a:cs typeface="Arial"/>
              </a:rPr>
              <a:t>кітапханасы»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100">
              <a:latin typeface="Arial"/>
              <a:cs typeface="Arial"/>
            </a:endParaRPr>
          </a:p>
          <a:p>
            <a:pPr marL="60960" marR="240029">
              <a:lnSpc>
                <a:spcPct val="100000"/>
              </a:lnSpc>
            </a:pP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Формирование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интереса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чтению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образованию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05995" y="2211552"/>
            <a:ext cx="2259330" cy="1098550"/>
          </a:xfrm>
          <a:prstGeom prst="rect">
            <a:avLst/>
          </a:prstGeom>
          <a:solidFill>
            <a:srgbClr val="A8DDE6"/>
          </a:solidFill>
        </p:spPr>
        <p:txBody>
          <a:bodyPr wrap="square" lIns="0" tIns="19050" rIns="0" bIns="0" rtlCol="0" vert="horz">
            <a:spAutoFit/>
          </a:bodyPr>
          <a:lstStyle/>
          <a:p>
            <a:pPr marL="50800">
              <a:lnSpc>
                <a:spcPct val="100000"/>
              </a:lnSpc>
              <a:spcBef>
                <a:spcPts val="150"/>
              </a:spcBef>
            </a:pPr>
            <a:r>
              <a:rPr dirty="0" sz="1000" spc="-40" b="1">
                <a:solidFill>
                  <a:srgbClr val="231F20"/>
                </a:solidFill>
                <a:latin typeface="Arial"/>
                <a:cs typeface="Arial"/>
              </a:rPr>
              <a:t>«Қамқор»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150">
              <a:latin typeface="Arial"/>
              <a:cs typeface="Arial"/>
            </a:endParaRPr>
          </a:p>
          <a:p>
            <a:pPr marL="50800" marR="275590">
              <a:lnSpc>
                <a:spcPct val="100000"/>
              </a:lnSpc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Привитие ценностей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через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реализацию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социального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проекта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062569" y="2211552"/>
            <a:ext cx="2259330" cy="1098550"/>
          </a:xfrm>
          <a:prstGeom prst="rect">
            <a:avLst/>
          </a:prstGeom>
          <a:solidFill>
            <a:srgbClr val="FECE9D"/>
          </a:solidFill>
        </p:spPr>
        <p:txBody>
          <a:bodyPr wrap="square" lIns="0" tIns="19050" rIns="0" bIns="0" rtlCol="0" vert="horz">
            <a:spAutoFit/>
          </a:bodyPr>
          <a:lstStyle/>
          <a:p>
            <a:pPr marL="60960">
              <a:lnSpc>
                <a:spcPct val="100000"/>
              </a:lnSpc>
              <a:spcBef>
                <a:spcPts val="150"/>
              </a:spcBef>
            </a:pPr>
            <a:r>
              <a:rPr dirty="0" sz="1000" spc="-60" b="1">
                <a:solidFill>
                  <a:srgbClr val="231F20"/>
                </a:solidFill>
                <a:latin typeface="Arial"/>
                <a:cs typeface="Arial"/>
              </a:rPr>
              <a:t>«Еңбег</a:t>
            </a:r>
            <a:r>
              <a:rPr dirty="0" sz="1000" spc="-35" b="1">
                <a:solidFill>
                  <a:srgbClr val="231F20"/>
                </a:solidFill>
                <a:latin typeface="Arial"/>
                <a:cs typeface="Arial"/>
              </a:rPr>
              <a:t>і</a:t>
            </a:r>
            <a:r>
              <a:rPr dirty="0" sz="100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70" b="1">
                <a:solidFill>
                  <a:srgbClr val="231F20"/>
                </a:solidFill>
                <a:latin typeface="Arial"/>
                <a:cs typeface="Arial"/>
              </a:rPr>
              <a:t>ада</a:t>
            </a:r>
            <a:r>
              <a:rPr dirty="0" sz="1000" spc="-85" b="1">
                <a:solidFill>
                  <a:srgbClr val="231F20"/>
                </a:solidFill>
                <a:latin typeface="Arial"/>
                <a:cs typeface="Arial"/>
              </a:rPr>
              <a:t>л</a:t>
            </a:r>
            <a:r>
              <a:rPr dirty="0" sz="1000" spc="-5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25" b="1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dirty="0" sz="1000" spc="-8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0" b="1">
                <a:solidFill>
                  <a:srgbClr val="231F20"/>
                </a:solidFill>
                <a:latin typeface="Arial"/>
                <a:cs typeface="Arial"/>
              </a:rPr>
              <a:t>жа</a:t>
            </a:r>
            <a:r>
              <a:rPr dirty="0" sz="1000" spc="-65" b="1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dirty="0" sz="1000" spc="-2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0" b="1">
                <a:solidFill>
                  <a:srgbClr val="231F20"/>
                </a:solidFill>
                <a:latin typeface="Arial"/>
                <a:cs typeface="Arial"/>
              </a:rPr>
              <a:t>өрен»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450">
              <a:latin typeface="Arial"/>
              <a:cs typeface="Arial"/>
            </a:endParaRPr>
          </a:p>
          <a:p>
            <a:pPr marL="60960" marR="285115">
              <a:lnSpc>
                <a:spcPct val="100000"/>
              </a:lnSpc>
            </a:pP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Продвижение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ценности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через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развити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б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учающи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х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ся 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интереса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разным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профессиям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 </a:t>
            </a:r>
            <a:r>
              <a:rPr dirty="0" sz="1000" spc="-2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продвижения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идеи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трудолюбия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05995" y="3412490"/>
            <a:ext cx="2259330" cy="1098550"/>
          </a:xfrm>
          <a:prstGeom prst="rect">
            <a:avLst/>
          </a:prstGeom>
          <a:solidFill>
            <a:srgbClr val="FABBA3"/>
          </a:solidFill>
        </p:spPr>
        <p:txBody>
          <a:bodyPr wrap="square" lIns="0" tIns="19050" rIns="0" bIns="0" rtlCol="0" vert="horz">
            <a:spAutoFit/>
          </a:bodyPr>
          <a:lstStyle/>
          <a:p>
            <a:pPr marL="50800">
              <a:lnSpc>
                <a:spcPct val="100000"/>
              </a:lnSpc>
              <a:spcBef>
                <a:spcPts val="150"/>
              </a:spcBef>
            </a:pPr>
            <a:r>
              <a:rPr dirty="0" sz="1000" spc="-85" b="1">
                <a:solidFill>
                  <a:srgbClr val="231F20"/>
                </a:solidFill>
                <a:latin typeface="Arial"/>
                <a:cs typeface="Arial"/>
              </a:rPr>
              <a:t>«SMA</a:t>
            </a:r>
            <a:r>
              <a:rPr dirty="0" sz="1000" spc="-140" b="1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dirty="0" sz="1000" spc="-45" b="1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dirty="0" sz="1000" spc="-4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114" b="1">
                <a:solidFill>
                  <a:srgbClr val="231F20"/>
                </a:solidFill>
                <a:latin typeface="Arial"/>
                <a:cs typeface="Arial"/>
              </a:rPr>
              <a:t>BA</a:t>
            </a:r>
            <a:r>
              <a:rPr dirty="0" sz="1000" spc="-215" b="1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dirty="0" sz="1000" spc="-85" b="1">
                <a:solidFill>
                  <a:srgbClr val="231F20"/>
                </a:solidFill>
                <a:latin typeface="Arial"/>
                <a:cs typeface="Arial"/>
              </a:rPr>
              <a:t>A»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150">
              <a:latin typeface="Arial"/>
              <a:cs typeface="Arial"/>
            </a:endParaRPr>
          </a:p>
          <a:p>
            <a:pPr marL="50800" marR="252095">
              <a:lnSpc>
                <a:spcPct val="100000"/>
              </a:lnSpc>
              <a:spcBef>
                <a:spcPts val="5"/>
              </a:spcBef>
            </a:pP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Продвижение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ценностей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через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конкурс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инновационных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проектов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062569" y="3412490"/>
            <a:ext cx="2259330" cy="1098550"/>
          </a:xfrm>
          <a:prstGeom prst="rect">
            <a:avLst/>
          </a:prstGeom>
          <a:solidFill>
            <a:srgbClr val="BEB9DC"/>
          </a:solidFill>
        </p:spPr>
        <p:txBody>
          <a:bodyPr wrap="square" lIns="0" tIns="19050" rIns="0" bIns="0" rtlCol="0" vert="horz">
            <a:spAutoFit/>
          </a:bodyPr>
          <a:lstStyle/>
          <a:p>
            <a:pPr marL="50800">
              <a:lnSpc>
                <a:spcPct val="100000"/>
              </a:lnSpc>
              <a:spcBef>
                <a:spcPts val="150"/>
              </a:spcBef>
            </a:pPr>
            <a:r>
              <a:rPr dirty="0" sz="1000" spc="-85" b="1">
                <a:solidFill>
                  <a:srgbClr val="231F20"/>
                </a:solidFill>
                <a:latin typeface="Arial"/>
                <a:cs typeface="Arial"/>
              </a:rPr>
              <a:t>«Шабыт»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150">
              <a:latin typeface="Arial"/>
              <a:cs typeface="Arial"/>
            </a:endParaRPr>
          </a:p>
          <a:p>
            <a:pPr marL="50800" marR="273685">
              <a:lnSpc>
                <a:spcPct val="100000"/>
              </a:lnSpc>
              <a:spcBef>
                <a:spcPts val="5"/>
              </a:spcBef>
            </a:pP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Продвижение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ценностей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через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развитие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творческого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потенциала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93299" y="1179686"/>
            <a:ext cx="3148965" cy="787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Проект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ы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110">
                <a:solidFill>
                  <a:srgbClr val="231F20"/>
                </a:solidFill>
                <a:latin typeface="Tahoma"/>
                <a:cs typeface="Tahoma"/>
              </a:rPr>
              <a:t>–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э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образова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льны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инициативы, 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направленные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 улучшение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различных аспектов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образования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социума,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формирование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личностных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ценностей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путем вовлечения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обучающихся,</a:t>
            </a:r>
            <a:r>
              <a:rPr dirty="0" sz="1000" spc="-10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родителей, </a:t>
            </a:r>
            <a:r>
              <a:rPr dirty="0" sz="1000" spc="-2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педагогов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в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профилактические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мероприятия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93299" y="277455"/>
            <a:ext cx="1161415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-105">
                <a:solidFill>
                  <a:srgbClr val="231F20"/>
                </a:solidFill>
                <a:latin typeface="Microsoft YaHei UI Light"/>
                <a:cs typeface="Microsoft YaHei UI Light"/>
              </a:rPr>
              <a:t>П</a:t>
            </a:r>
            <a:r>
              <a:rPr dirty="0" sz="2200" spc="-30">
                <a:solidFill>
                  <a:srgbClr val="231F20"/>
                </a:solidFill>
                <a:latin typeface="Microsoft YaHei UI Light"/>
                <a:cs typeface="Microsoft YaHei UI Light"/>
              </a:rPr>
              <a:t>р</a:t>
            </a:r>
            <a:r>
              <a:rPr dirty="0" sz="2200" spc="-120">
                <a:solidFill>
                  <a:srgbClr val="231F20"/>
                </a:solidFill>
                <a:latin typeface="Microsoft YaHei UI Light"/>
                <a:cs typeface="Microsoft YaHei UI Light"/>
              </a:rPr>
              <a:t>о</a:t>
            </a:r>
            <a:r>
              <a:rPr dirty="0" sz="2200" spc="-15">
                <a:solidFill>
                  <a:srgbClr val="231F20"/>
                </a:solidFill>
                <a:latin typeface="Microsoft YaHei UI Light"/>
                <a:cs typeface="Microsoft YaHei UI Light"/>
              </a:rPr>
              <a:t>е</a:t>
            </a:r>
            <a:r>
              <a:rPr dirty="0" sz="2200" spc="100">
                <a:solidFill>
                  <a:srgbClr val="231F20"/>
                </a:solidFill>
                <a:latin typeface="Microsoft YaHei UI Light"/>
                <a:cs typeface="Microsoft YaHei UI Light"/>
              </a:rPr>
              <a:t>к</a:t>
            </a:r>
            <a:r>
              <a:rPr dirty="0" sz="2200" spc="150">
                <a:solidFill>
                  <a:srgbClr val="231F20"/>
                </a:solidFill>
                <a:latin typeface="Microsoft YaHei UI Light"/>
                <a:cs typeface="Microsoft YaHei UI Light"/>
              </a:rPr>
              <a:t>т</a:t>
            </a:r>
            <a:r>
              <a:rPr dirty="0" sz="2200" spc="-25">
                <a:solidFill>
                  <a:srgbClr val="231F20"/>
                </a:solidFill>
                <a:latin typeface="Microsoft YaHei UI Light"/>
                <a:cs typeface="Microsoft YaHei UI Light"/>
              </a:rPr>
              <a:t>ы</a:t>
            </a:r>
            <a:endParaRPr sz="2200">
              <a:latin typeface="Microsoft YaHei UI Light"/>
              <a:cs typeface="Microsoft YaHei UI 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47300" y="7129883"/>
            <a:ext cx="181610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90">
                <a:solidFill>
                  <a:srgbClr val="85A8B8"/>
                </a:solidFill>
                <a:latin typeface="Trebuchet MS"/>
                <a:cs typeface="Trebuchet MS"/>
              </a:rPr>
              <a:t>36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73417" y="7129883"/>
            <a:ext cx="172720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50">
                <a:solidFill>
                  <a:srgbClr val="85A8B8"/>
                </a:solidFill>
                <a:latin typeface="Trebuchet MS"/>
                <a:cs typeface="Trebuchet MS"/>
              </a:rPr>
              <a:t>37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693248" y="7154067"/>
            <a:ext cx="2454275" cy="14668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800" spc="-45">
                <a:solidFill>
                  <a:srgbClr val="85A8B8"/>
                </a:solidFill>
                <a:latin typeface="Trebuchet MS"/>
                <a:cs typeface="Trebuchet MS"/>
              </a:rPr>
              <a:t>МИНИСТЕРСТВОПРОСВЕЩЕНИЯРЕСПУБЛИКИКАЗАХСТАН</a:t>
            </a:r>
            <a:endParaRPr sz="800">
              <a:latin typeface="Trebuchet MS"/>
              <a:cs typeface="Trebuchet MS"/>
            </a:endParaRPr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474809" y="969605"/>
          <a:ext cx="9700260" cy="60845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1750"/>
                <a:gridCol w="2501900"/>
                <a:gridCol w="511175"/>
                <a:gridCol w="557529"/>
                <a:gridCol w="548639"/>
                <a:gridCol w="548639"/>
                <a:gridCol w="413385"/>
                <a:gridCol w="530224"/>
                <a:gridCol w="497840"/>
                <a:gridCol w="502920"/>
                <a:gridCol w="542925"/>
                <a:gridCol w="459740"/>
                <a:gridCol w="382904"/>
                <a:gridCol w="382904"/>
              </a:tblGrid>
              <a:tr h="8608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24765">
                        <a:lnSpc>
                          <a:spcPct val="100000"/>
                        </a:lnSpc>
                      </a:pPr>
                      <a:r>
                        <a:rPr dirty="0" sz="800" spc="-1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Проекты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24765">
                        <a:lnSpc>
                          <a:spcPct val="100000"/>
                        </a:lnSpc>
                      </a:pPr>
                      <a:r>
                        <a:rPr dirty="0" sz="800" spc="-1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Мероприятия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dirty="0" sz="800" spc="-1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Сентябрь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24765" marR="1905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800" spc="-5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dirty="0" sz="800" spc="-1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р</a:t>
                      </a:r>
                      <a:r>
                        <a:rPr dirty="0" sz="800" spc="-2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у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д</a:t>
                      </a:r>
                      <a:r>
                        <a:rPr dirty="0" sz="800" spc="-2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любия</a:t>
                      </a:r>
                      <a:r>
                        <a:rPr dirty="0" sz="800" spc="-8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и  </a:t>
                      </a:r>
                      <a:r>
                        <a:rPr dirty="0" sz="800" spc="-2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про</a:t>
                      </a:r>
                      <a:r>
                        <a:rPr dirty="0" sz="800" spc="-2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фессио</a:t>
                      </a:r>
                      <a:r>
                        <a:rPr dirty="0" sz="800" spc="-1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нализм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B="0" marT="62230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dirty="0" sz="800" spc="-1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Октябрь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24765" marR="4635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Независи</a:t>
                      </a:r>
                      <a:r>
                        <a:rPr dirty="0" sz="800" spc="-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dirty="0" sz="800" spc="-1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dirty="0" sz="800" spc="-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ь</a:t>
                      </a:r>
                      <a:r>
                        <a:rPr dirty="0" sz="800" spc="-8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и  </a:t>
                      </a:r>
                      <a:r>
                        <a:rPr dirty="0" sz="800" spc="-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Патриотизм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B="0" marT="85725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dirty="0" sz="800" spc="-1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Ноябрь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24765" marR="1714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800" spc="-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dirty="0" sz="800" spc="-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пра</a:t>
                      </a:r>
                      <a:r>
                        <a:rPr dirty="0" sz="800" spc="-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dirty="0" sz="800" spc="-1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dirty="0" sz="800" spc="-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д</a:t>
                      </a:r>
                      <a:r>
                        <a:rPr dirty="0" sz="800" spc="-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л</a:t>
                      </a:r>
                      <a:r>
                        <a:rPr dirty="0" sz="800" spc="-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и</a:t>
                      </a:r>
                      <a:r>
                        <a:rPr dirty="0" sz="800" spc="-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во</a:t>
                      </a:r>
                      <a:r>
                        <a:rPr dirty="0" sz="800" spc="-1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dirty="0" sz="800" spc="-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dirty="0" sz="800" spc="2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ь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и  </a:t>
                      </a:r>
                      <a:r>
                        <a:rPr dirty="0" sz="800" spc="-1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Ответственность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B="0" marT="81280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dirty="0" sz="800" spc="-1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Декабрь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24765" marR="17208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Един</a:t>
                      </a:r>
                      <a:r>
                        <a:rPr dirty="0" sz="800" spc="-1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dirty="0" sz="800" spc="-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тв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dirty="0" sz="800" spc="-8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и 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dirty="0" sz="800" spc="-2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лидарн</a:t>
                      </a:r>
                      <a:r>
                        <a:rPr dirty="0" sz="800" spc="-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dirty="0" sz="800" spc="-1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dirty="0" sz="800" spc="-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ть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B="0" marT="81280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dirty="0" sz="800" spc="-1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Январь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2476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За</a:t>
                      </a:r>
                      <a:r>
                        <a:rPr dirty="0" sz="800" spc="-1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н</a:t>
                      </a:r>
                      <a:r>
                        <a:rPr dirty="0" sz="800" spc="-8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и</a:t>
                      </a:r>
                      <a:r>
                        <a:rPr dirty="0" sz="800" spc="-8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800" spc="-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По</a:t>
                      </a:r>
                      <a:r>
                        <a:rPr dirty="0" sz="800" spc="-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р</a:t>
                      </a:r>
                      <a:r>
                        <a:rPr dirty="0" sz="800" spc="-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ядо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к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B="0" marT="74295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dirty="0" sz="800" spc="-1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Февраль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24765" marR="24193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dirty="0" sz="800" spc="-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зидание</a:t>
                      </a:r>
                      <a:r>
                        <a:rPr dirty="0" sz="800" spc="-8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и 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Н</a:t>
                      </a:r>
                      <a:r>
                        <a:rPr dirty="0" sz="800" spc="-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dirty="0" sz="800" spc="-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dirty="0" sz="800" spc="-1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dirty="0" sz="800" spc="-1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ор</a:t>
                      </a:r>
                      <a:r>
                        <a:rPr dirty="0" sz="800" spc="-1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dirty="0" sz="800" spc="-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тво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B="0" marT="71755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dirty="0" sz="800" spc="1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Март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24765" marR="3810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Независи</a:t>
                      </a:r>
                      <a:r>
                        <a:rPr dirty="0" sz="800" spc="-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dirty="0" sz="800" spc="-1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dirty="0" sz="800" spc="-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и</a:t>
                      </a:r>
                      <a:r>
                        <a:rPr dirty="0" sz="800" spc="-8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и  </a:t>
                      </a:r>
                      <a:r>
                        <a:rPr dirty="0" sz="800" spc="-1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патриотизма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B="0" marT="55880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dirty="0" sz="800" spc="-1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Апрель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24765" marR="1905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800" spc="-5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dirty="0" sz="800" spc="-1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р</a:t>
                      </a:r>
                      <a:r>
                        <a:rPr dirty="0" sz="800" spc="-2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у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д</a:t>
                      </a:r>
                      <a:r>
                        <a:rPr dirty="0" sz="800" spc="-2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любия</a:t>
                      </a:r>
                      <a:r>
                        <a:rPr dirty="0" sz="800" spc="-8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и  </a:t>
                      </a:r>
                      <a:r>
                        <a:rPr dirty="0" sz="800" spc="-2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про</a:t>
                      </a:r>
                      <a:r>
                        <a:rPr dirty="0" sz="800" spc="-2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фессио</a:t>
                      </a:r>
                      <a:r>
                        <a:rPr dirty="0" sz="800" spc="-1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нализм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B="0" marT="58419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 marR="324485">
                        <a:lnSpc>
                          <a:spcPct val="129500"/>
                        </a:lnSpc>
                        <a:spcBef>
                          <a:spcPts val="334"/>
                        </a:spcBef>
                      </a:pPr>
                      <a:r>
                        <a:rPr dirty="0" sz="800" spc="1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Май </a:t>
                      </a:r>
                      <a:r>
                        <a:rPr dirty="0" sz="800" spc="2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Един</a:t>
                      </a:r>
                      <a:r>
                        <a:rPr dirty="0" sz="800" spc="-1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dirty="0" sz="800" spc="-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тв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dirty="0" sz="800" spc="-8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и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24765">
                        <a:lnSpc>
                          <a:spcPct val="100000"/>
                        </a:lnSpc>
                      </a:pPr>
                      <a:r>
                        <a:rPr dirty="0" sz="800" spc="-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Солидарность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B="0" marT="42544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800" spc="-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Июнь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24765" marR="24193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dirty="0" sz="800" spc="-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зидание</a:t>
                      </a:r>
                      <a:r>
                        <a:rPr dirty="0" sz="800" spc="-8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и 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Н</a:t>
                      </a:r>
                      <a:r>
                        <a:rPr dirty="0" sz="800" spc="-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dirty="0" sz="800" spc="-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dirty="0" sz="800" spc="-1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dirty="0" sz="800" spc="-1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ор</a:t>
                      </a:r>
                      <a:r>
                        <a:rPr dirty="0" sz="800" spc="-1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dirty="0" sz="800" spc="-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тво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B="0" marT="36830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 marR="66675">
                        <a:lnSpc>
                          <a:spcPct val="129500"/>
                        </a:lnSpc>
                        <a:spcBef>
                          <a:spcPts val="18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И</a:t>
                      </a:r>
                      <a:r>
                        <a:rPr dirty="0" sz="800" spc="-2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ю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ль</a:t>
                      </a:r>
                      <a:r>
                        <a:rPr dirty="0" sz="800" spc="-8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/</a:t>
                      </a:r>
                      <a:r>
                        <a:rPr dirty="0" sz="800" spc="-8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Авг</a:t>
                      </a:r>
                      <a:r>
                        <a:rPr dirty="0" sz="800" spc="-1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у</a:t>
                      </a:r>
                      <a:r>
                        <a:rPr dirty="0" sz="800" spc="-1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т 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За</a:t>
                      </a:r>
                      <a:r>
                        <a:rPr dirty="0" sz="800" spc="-1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н</a:t>
                      </a:r>
                      <a:r>
                        <a:rPr dirty="0" sz="800" spc="-8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и</a:t>
                      </a:r>
                      <a:r>
                        <a:rPr dirty="0" sz="800" spc="-8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800" spc="-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По</a:t>
                      </a:r>
                      <a:r>
                        <a:rPr dirty="0" sz="800" spc="-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р</a:t>
                      </a:r>
                      <a:r>
                        <a:rPr dirty="0" sz="800" spc="-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ядо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к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B="0" marT="23495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dirty="0" sz="800" spc="-8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800" spc="-1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dirty="0" sz="800" spc="-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dirty="0" sz="800" spc="-5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чени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и</a:t>
                      </a:r>
                      <a:r>
                        <a:rPr dirty="0" sz="800" spc="-8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800" spc="-2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г</a:t>
                      </a:r>
                      <a:r>
                        <a:rPr dirty="0" sz="800" spc="-1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да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B="0" marT="6350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</a:tr>
              <a:tr h="126599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4765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dirty="0" sz="800" spc="-5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ҚАМҚОР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4"/>
                        </a:lnSpc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«</a:t>
                      </a:r>
                      <a:r>
                        <a:rPr dirty="0" sz="800" spc="-3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Қ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оғамға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қызмет</a:t>
                      </a:r>
                      <a:r>
                        <a:rPr dirty="0" sz="800" spc="-6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ету»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в</a:t>
                      </a:r>
                      <a:r>
                        <a:rPr dirty="0" sz="800" spc="-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о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лон</a:t>
                      </a:r>
                      <a:r>
                        <a:rPr dirty="0" sz="800" spc="-1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т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ерская</a:t>
                      </a:r>
                      <a:r>
                        <a:rPr dirty="0" sz="800" spc="-6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дея</a:t>
                      </a:r>
                      <a:r>
                        <a:rPr dirty="0" sz="800" spc="-1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т</a:t>
                      </a:r>
                      <a:r>
                        <a:rPr dirty="0" sz="800" spc="-2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е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льно</a:t>
                      </a:r>
                      <a:r>
                        <a:rPr dirty="0" sz="800" spc="-1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с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ть</a:t>
                      </a:r>
                      <a:endParaRPr sz="8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4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</a:tr>
              <a:tr h="126599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4"/>
                        </a:lnSpc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Э</a:t>
                      </a:r>
                      <a:r>
                        <a:rPr dirty="0" sz="800" spc="-1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к</a:t>
                      </a:r>
                      <a:r>
                        <a:rPr dirty="0" sz="800" spc="-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о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логич</a:t>
                      </a:r>
                      <a:r>
                        <a:rPr dirty="0" sz="800" spc="-1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е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ская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акция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«Час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Земли»</a:t>
                      </a:r>
                      <a:endParaRPr sz="8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4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</a:tr>
              <a:tr h="126599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4"/>
                        </a:lnSpc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Э</a:t>
                      </a:r>
                      <a:r>
                        <a:rPr dirty="0" sz="800" spc="-1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к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оч</a:t>
                      </a:r>
                      <a:r>
                        <a:rPr dirty="0" sz="800" spc="-2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е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ллендж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«</a:t>
                      </a:r>
                      <a:r>
                        <a:rPr dirty="0" sz="800" spc="-10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Т</a:t>
                      </a:r>
                      <a:r>
                        <a:rPr dirty="0" sz="800" spc="-1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ү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лек</a:t>
                      </a:r>
                      <a:r>
                        <a:rPr dirty="0" sz="800" spc="-1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т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е</a:t>
                      </a:r>
                      <a:r>
                        <a:rPr dirty="0" sz="800" spc="-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р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дің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ағаш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егуі»</a:t>
                      </a:r>
                      <a:endParaRPr sz="8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17170">
                        <a:lnSpc>
                          <a:spcPts val="894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</a:tr>
              <a:tr h="126599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4"/>
                        </a:lnSpc>
                      </a:pPr>
                      <a:r>
                        <a:rPr dirty="0" sz="8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Акция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«Табиғатқа </a:t>
                      </a:r>
                      <a:r>
                        <a:rPr dirty="0" sz="800" spc="-2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қамқорлық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 spc="-3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жасаймыз»</a:t>
                      </a:r>
                      <a:endParaRPr sz="8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164465">
                        <a:lnSpc>
                          <a:spcPts val="894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</a:tr>
              <a:tr h="126599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24765">
                        <a:lnSpc>
                          <a:spcPct val="100000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ЕҢБЕГІ</a:t>
                      </a:r>
                      <a:r>
                        <a:rPr dirty="0" sz="800" spc="-5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2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А</a:t>
                      </a: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Д</a:t>
                      </a:r>
                      <a:r>
                        <a:rPr dirty="0" sz="800" spc="-2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А</a:t>
                      </a: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Л</a:t>
                      </a:r>
                      <a:r>
                        <a:rPr dirty="0" sz="800" spc="-6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dirty="0" sz="800" spc="-1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1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Ж</a:t>
                      </a:r>
                      <a:r>
                        <a:rPr dirty="0" sz="800" spc="-2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А</a:t>
                      </a: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С</a:t>
                      </a:r>
                      <a:r>
                        <a:rPr dirty="0" sz="800" spc="-6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ӨРЕН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6985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4"/>
                        </a:lnSpc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Ярмарка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«Күзгі`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асар»</a:t>
                      </a:r>
                      <a:endParaRPr sz="8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4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</a:tr>
              <a:tr h="126599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985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4"/>
                        </a:lnSpc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Мамандықтар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 spc="-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ә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лемі</a:t>
                      </a:r>
                      <a:endParaRPr sz="8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164465">
                        <a:lnSpc>
                          <a:spcPts val="894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</a:tr>
              <a:tr h="126599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985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4"/>
                        </a:lnSpc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Пу</a:t>
                      </a:r>
                      <a:r>
                        <a:rPr dirty="0" sz="800" spc="-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б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ликация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в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 spc="-2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с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оциальных</a:t>
                      </a:r>
                      <a:r>
                        <a:rPr dirty="0" sz="800" spc="-6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 spc="-2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с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етях</a:t>
                      </a:r>
                      <a:r>
                        <a:rPr dirty="0" sz="800" spc="-6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ш</a:t>
                      </a:r>
                      <a:r>
                        <a:rPr dirty="0" sz="800" spc="-1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к</a:t>
                      </a:r>
                      <a:r>
                        <a:rPr dirty="0" sz="800" spc="-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о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лы</a:t>
                      </a:r>
                      <a:endParaRPr sz="8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4465">
                        <a:lnSpc>
                          <a:spcPts val="894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</a:tr>
              <a:tr h="126599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985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4"/>
                        </a:lnSpc>
                      </a:pPr>
                      <a:r>
                        <a:rPr dirty="0" sz="800" spc="-5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К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онкурс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«Марафон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проф</a:t>
                      </a:r>
                      <a:r>
                        <a:rPr dirty="0" sz="800" spc="-1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е</a:t>
                      </a:r>
                      <a:r>
                        <a:rPr dirty="0" sz="800" spc="-2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с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сий»</a:t>
                      </a:r>
                      <a:endParaRPr sz="8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4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</a:tr>
              <a:tr h="126599"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4765">
                        <a:lnSpc>
                          <a:spcPct val="100000"/>
                        </a:lnSpc>
                      </a:pPr>
                      <a:r>
                        <a:rPr dirty="0" sz="800" spc="-10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ШАБЫТ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4"/>
                        </a:lnSpc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Ч</a:t>
                      </a:r>
                      <a:r>
                        <a:rPr dirty="0" sz="800" spc="-2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е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ллендж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«Даналық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ұ</a:t>
                      </a:r>
                      <a:r>
                        <a:rPr dirty="0" sz="800" spc="-1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с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таздан»</a:t>
                      </a:r>
                      <a:endParaRPr sz="8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4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</a:tr>
              <a:tr h="126599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4"/>
                        </a:lnSpc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Вы</a:t>
                      </a:r>
                      <a:r>
                        <a:rPr dirty="0" sz="800" spc="-1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с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тавка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«</a:t>
                      </a:r>
                      <a:r>
                        <a:rPr dirty="0" sz="800" spc="-7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Ұ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л</a:t>
                      </a:r>
                      <a:r>
                        <a:rPr dirty="0" sz="800" spc="3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т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тық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м</a:t>
                      </a:r>
                      <a:r>
                        <a:rPr dirty="0" sz="800" spc="-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ә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дениет»</a:t>
                      </a:r>
                      <a:endParaRPr sz="8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4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</a:tr>
              <a:tr h="248519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 marR="379095">
                        <a:lnSpc>
                          <a:spcPts val="960"/>
                        </a:lnSpc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Ф</a:t>
                      </a:r>
                      <a:r>
                        <a:rPr dirty="0" sz="800" spc="-1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е</a:t>
                      </a:r>
                      <a:r>
                        <a:rPr dirty="0" sz="800" spc="-1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с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тиваль</a:t>
                      </a:r>
                      <a:r>
                        <a:rPr dirty="0" sz="800" spc="-6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военно-патри</a:t>
                      </a:r>
                      <a:r>
                        <a:rPr dirty="0" sz="800" spc="-1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о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тич</a:t>
                      </a:r>
                      <a:r>
                        <a:rPr dirty="0" sz="800" spc="-1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е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ских</a:t>
                      </a:r>
                      <a:r>
                        <a:rPr dirty="0" sz="800" spc="-6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п</a:t>
                      </a:r>
                      <a:r>
                        <a:rPr dirty="0" sz="800" spc="-1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е</a:t>
                      </a:r>
                      <a:r>
                        <a:rPr dirty="0" sz="800" spc="-2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с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ен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«Жас  </a:t>
                      </a:r>
                      <a:r>
                        <a:rPr dirty="0" sz="800" spc="-3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Сарбаз»</a:t>
                      </a:r>
                      <a:endParaRPr sz="8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60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</a:tr>
              <a:tr h="126599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4"/>
                        </a:lnSpc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Ш</a:t>
                      </a:r>
                      <a:r>
                        <a:rPr dirty="0" sz="800" spc="-1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к</a:t>
                      </a:r>
                      <a:r>
                        <a:rPr dirty="0" sz="800" spc="-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о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льный</a:t>
                      </a:r>
                      <a:r>
                        <a:rPr dirty="0" sz="800" spc="-5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 spc="-1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т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еатр</a:t>
                      </a:r>
                      <a:endParaRPr sz="8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4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4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</a:tr>
              <a:tr h="126599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4"/>
                        </a:lnSpc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Ч</a:t>
                      </a:r>
                      <a:r>
                        <a:rPr dirty="0" sz="800" spc="-2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е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ллендж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«Ананың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аялы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алақаны»</a:t>
                      </a:r>
                      <a:endParaRPr sz="8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4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</a:tr>
              <a:tr h="126599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4"/>
                        </a:lnSpc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Ф</a:t>
                      </a:r>
                      <a:r>
                        <a:rPr dirty="0" sz="800" spc="-1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е</a:t>
                      </a:r>
                      <a:r>
                        <a:rPr dirty="0" sz="800" spc="-1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с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тиваль</a:t>
                      </a:r>
                      <a:r>
                        <a:rPr dirty="0" sz="800" spc="-6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«Әншуақ»</a:t>
                      </a:r>
                      <a:endParaRPr sz="8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4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</a:tr>
              <a:tr h="126599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4"/>
                        </a:lnSpc>
                      </a:pPr>
                      <a:r>
                        <a:rPr dirty="0" sz="800" spc="-5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К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онце</a:t>
                      </a:r>
                      <a:r>
                        <a:rPr dirty="0" sz="800" spc="-1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р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т</a:t>
                      </a:r>
                      <a:r>
                        <a:rPr dirty="0" sz="800" spc="-6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и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вы</a:t>
                      </a:r>
                      <a:r>
                        <a:rPr dirty="0" sz="800" spc="-1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с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тавка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«</a:t>
                      </a:r>
                      <a:r>
                        <a:rPr dirty="0" sz="800" spc="-2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Д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омбыра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күні»</a:t>
                      </a:r>
                      <a:endParaRPr sz="8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4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</a:tr>
              <a:tr h="126599">
                <a:tc rowSpan="2"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dirty="0" sz="800" spc="-1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ҰШҚЫР</a:t>
                      </a:r>
                      <a:r>
                        <a:rPr dirty="0" sz="800" spc="-3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3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ОЙ</a:t>
                      </a:r>
                      <a:r>
                        <a:rPr dirty="0" sz="800" spc="-1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3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АЛАҢЫ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7366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4"/>
                        </a:lnSpc>
                      </a:pPr>
                      <a:r>
                        <a:rPr dirty="0" sz="800" spc="-3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Дебаты</a:t>
                      </a:r>
                      <a:endParaRPr sz="8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4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4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4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r" marR="217170">
                        <a:lnSpc>
                          <a:spcPts val="894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</a:tr>
              <a:tr h="14820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7366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955"/>
                        </a:lnSpc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Ин</a:t>
                      </a:r>
                      <a:r>
                        <a:rPr dirty="0" sz="800" spc="-1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т</a:t>
                      </a:r>
                      <a:r>
                        <a:rPr dirty="0" sz="800" spc="-2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е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ллектуальные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игры</a:t>
                      </a:r>
                      <a:endParaRPr sz="8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</a:tr>
              <a:tr h="126599">
                <a:tc rowSpan="2"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dirty="0" sz="800" spc="6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SMA</a:t>
                      </a:r>
                      <a:r>
                        <a:rPr dirty="0" sz="800" spc="2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z="800" spc="1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6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BA</a:t>
                      </a:r>
                      <a:r>
                        <a:rPr dirty="0" sz="800" spc="-3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7366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4"/>
                        </a:lnSpc>
                      </a:pPr>
                      <a:r>
                        <a:rPr dirty="0" sz="800" spc="-5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К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онкурс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«Sta</a:t>
                      </a:r>
                      <a:r>
                        <a:rPr dirty="0" sz="800" spc="2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tup»</a:t>
                      </a:r>
                      <a:endParaRPr sz="8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4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4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</a:tr>
              <a:tr h="14820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7366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960"/>
                        </a:lnSpc>
                      </a:pPr>
                      <a:r>
                        <a:rPr dirty="0" sz="800" spc="-5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К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онкурс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«Өне</a:t>
                      </a:r>
                      <a:r>
                        <a:rPr dirty="0" sz="800" spc="-1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р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тапқыштыққа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алғашқы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қадам»</a:t>
                      </a:r>
                      <a:endParaRPr sz="8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60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</a:tr>
              <a:tr h="248519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24765">
                        <a:lnSpc>
                          <a:spcPct val="100000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Б</a:t>
                      </a:r>
                      <a:r>
                        <a:rPr dirty="0" sz="800" spc="-2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А</a:t>
                      </a: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Л</a:t>
                      </a:r>
                      <a:r>
                        <a:rPr dirty="0" sz="800" spc="-2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А</a:t>
                      </a: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ЛАР</a:t>
                      </a:r>
                      <a:r>
                        <a:rPr dirty="0" sz="800" spc="-5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КІ</a:t>
                      </a:r>
                      <a:r>
                        <a:rPr dirty="0" sz="800" spc="-6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Т</a:t>
                      </a: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АП</a:t>
                      </a:r>
                      <a:r>
                        <a:rPr dirty="0" sz="800" spc="-1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Х</a:t>
                      </a: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АН</a:t>
                      </a:r>
                      <a:r>
                        <a:rPr dirty="0" sz="800" spc="-2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А</a:t>
                      </a: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СЫ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4445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24765" marR="234950">
                        <a:lnSpc>
                          <a:spcPts val="960"/>
                        </a:lnSpc>
                      </a:pPr>
                      <a:r>
                        <a:rPr dirty="0" sz="800" spc="-3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Литературный</a:t>
                      </a:r>
                      <a:r>
                        <a:rPr dirty="0" sz="800" spc="-3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вечер</a:t>
                      </a:r>
                      <a:r>
                        <a:rPr dirty="0" sz="800" spc="-3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/</a:t>
                      </a:r>
                      <a:r>
                        <a:rPr dirty="0" sz="800" spc="-3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 spc="-3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книжная</a:t>
                      </a:r>
                      <a:r>
                        <a:rPr dirty="0" sz="800" spc="-3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 spc="-2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ярмарка</a:t>
                      </a:r>
                      <a:r>
                        <a:rPr dirty="0" sz="800" spc="-3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/</a:t>
                      </a:r>
                      <a:r>
                        <a:rPr dirty="0" sz="800" spc="-3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 spc="-2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конкурс </a:t>
                      </a:r>
                      <a:r>
                        <a:rPr dirty="0" sz="800" spc="-23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книжных</a:t>
                      </a:r>
                      <a:r>
                        <a:rPr dirty="0" sz="800" spc="-6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пер</a:t>
                      </a:r>
                      <a:r>
                        <a:rPr dirty="0" sz="800" spc="-2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с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она</a:t>
                      </a:r>
                      <a:r>
                        <a:rPr dirty="0" sz="800" spc="-1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ж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ей</a:t>
                      </a:r>
                      <a:endParaRPr sz="8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60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60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</a:tr>
              <a:tr h="126599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4445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4"/>
                        </a:lnSpc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Акция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«Кітаптар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айналымы»</a:t>
                      </a:r>
                      <a:endParaRPr sz="8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4465">
                        <a:lnSpc>
                          <a:spcPts val="894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</a:tr>
              <a:tr h="126599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4445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4"/>
                        </a:lnSpc>
                      </a:pPr>
                      <a:r>
                        <a:rPr dirty="0" sz="800" spc="-3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Челлендж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 spc="-4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«Шын</a:t>
                      </a:r>
                      <a:r>
                        <a:rPr dirty="0" sz="800" spc="-3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 spc="-3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жүректен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 spc="-2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кітап</a:t>
                      </a:r>
                      <a:r>
                        <a:rPr dirty="0" sz="800" spc="-3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сыйла!»</a:t>
                      </a:r>
                      <a:endParaRPr sz="8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4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</a:tr>
              <a:tr h="126599"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24765" marR="92075">
                        <a:lnSpc>
                          <a:spcPct val="100000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ЦЕНТР</a:t>
                      </a:r>
                      <a:r>
                        <a:rPr dirty="0" sz="800" spc="-5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ПЕДА</a:t>
                      </a:r>
                      <a:r>
                        <a:rPr dirty="0" sz="800" spc="-2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Г</a:t>
                      </a: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ОГИЧЕС</a:t>
                      </a:r>
                      <a:r>
                        <a:rPr dirty="0" sz="800" spc="-2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К</a:t>
                      </a: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ОЙ  </a:t>
                      </a: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П</a:t>
                      </a:r>
                      <a:r>
                        <a:rPr dirty="0" sz="800" spc="-2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О</a:t>
                      </a:r>
                      <a:r>
                        <a:rPr dirty="0" sz="800" spc="-1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Д</a:t>
                      </a: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ДЕ</a:t>
                      </a:r>
                      <a:r>
                        <a:rPr dirty="0" sz="800" spc="-2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Р</a:t>
                      </a: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ЖКИ</a:t>
                      </a:r>
                      <a:r>
                        <a:rPr dirty="0" sz="800" spc="-2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1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Р</a:t>
                      </a:r>
                      <a:r>
                        <a:rPr dirty="0" sz="800" spc="-2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О</a:t>
                      </a: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ДИТЕЛЕЙ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4"/>
                        </a:lnSpc>
                      </a:pPr>
                      <a:r>
                        <a:rPr dirty="0" sz="800" spc="-9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Т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айм-мен</a:t>
                      </a:r>
                      <a:r>
                        <a:rPr dirty="0" sz="800" spc="-2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е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джмент</a:t>
                      </a:r>
                      <a:r>
                        <a:rPr dirty="0" sz="800" spc="-6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и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самоорганизация</a:t>
                      </a:r>
                      <a:endParaRPr sz="8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21615">
                        <a:lnSpc>
                          <a:spcPts val="894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</a:tr>
              <a:tr h="126599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4"/>
                        </a:lnSpc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Ч</a:t>
                      </a:r>
                      <a:r>
                        <a:rPr dirty="0" sz="800" spc="-2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е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ллендж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«Отбасы</a:t>
                      </a:r>
                      <a:r>
                        <a:rPr dirty="0" sz="800" spc="-10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–</a:t>
                      </a:r>
                      <a:r>
                        <a:rPr dirty="0" sz="800" spc="-12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тәрбиенің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алтын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б</a:t>
                      </a:r>
                      <a:r>
                        <a:rPr dirty="0" sz="800" spc="-1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е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сігі»</a:t>
                      </a:r>
                      <a:endParaRPr sz="8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r" marR="221615">
                        <a:lnSpc>
                          <a:spcPts val="894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</a:tr>
              <a:tr h="248519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 marR="264795">
                        <a:lnSpc>
                          <a:spcPts val="960"/>
                        </a:lnSpc>
                      </a:pP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Неделя,</a:t>
                      </a:r>
                      <a:r>
                        <a:rPr dirty="0" sz="800" spc="-9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приуроченная </a:t>
                      </a:r>
                      <a:r>
                        <a:rPr dirty="0" sz="800" spc="-2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ко</a:t>
                      </a:r>
                      <a:r>
                        <a:rPr dirty="0" sz="800" spc="-4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Дню</a:t>
                      </a:r>
                      <a:r>
                        <a:rPr dirty="0" sz="800" spc="-3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 spc="-2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семьи</a:t>
                      </a:r>
                      <a:r>
                        <a:rPr dirty="0" sz="8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 spc="-3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«Отбасылық </a:t>
                      </a:r>
                      <a:r>
                        <a:rPr dirty="0" sz="800" spc="-23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 spc="-3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дәстүрлер»</a:t>
                      </a:r>
                      <a:endParaRPr sz="8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60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</a:tr>
              <a:tr h="126599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4"/>
                        </a:lnSpc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Акция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«Балала</a:t>
                      </a:r>
                      <a:r>
                        <a:rPr dirty="0" sz="800" spc="-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р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ды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 spc="-1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қ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орғау</a:t>
                      </a:r>
                      <a:r>
                        <a:rPr dirty="0" sz="800" spc="-7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күні»</a:t>
                      </a:r>
                      <a:endParaRPr sz="8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4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</a:tr>
              <a:tr h="126601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4"/>
                        </a:lnSpc>
                      </a:pPr>
                      <a:r>
                        <a:rPr dirty="0" sz="8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Мастер-класс</a:t>
                      </a:r>
                      <a:r>
                        <a:rPr dirty="0" sz="800" spc="-3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«Бала</a:t>
                      </a:r>
                      <a:r>
                        <a:rPr dirty="0" sz="800" spc="-5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 spc="-1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тәрбиесіндегі</a:t>
                      </a:r>
                      <a:r>
                        <a:rPr dirty="0" sz="800" spc="-3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 spc="-1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әкенің</a:t>
                      </a:r>
                      <a:r>
                        <a:rPr dirty="0" sz="800" spc="-3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рөлі»</a:t>
                      </a:r>
                      <a:endParaRPr sz="8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4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</a:tr>
              <a:tr h="248518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 marR="149860">
                        <a:lnSpc>
                          <a:spcPts val="960"/>
                        </a:lnSpc>
                      </a:pPr>
                      <a:r>
                        <a:rPr dirty="0" sz="8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Мастер-класс</a:t>
                      </a:r>
                      <a:r>
                        <a:rPr dirty="0" sz="800" spc="-5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 spc="-3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для</a:t>
                      </a:r>
                      <a:r>
                        <a:rPr dirty="0" sz="800" spc="-3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родителей 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«Атадан-өсиет,</a:t>
                      </a:r>
                      <a:r>
                        <a:rPr dirty="0" sz="800" spc="-9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 spc="-2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анадан- </a:t>
                      </a:r>
                      <a:r>
                        <a:rPr dirty="0" sz="800" spc="-23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 spc="-3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қасиет»</a:t>
                      </a:r>
                      <a:endParaRPr sz="8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r" marR="217170">
                        <a:lnSpc>
                          <a:spcPts val="955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</a:tr>
              <a:tr h="148200">
                <a:tc rowSpan="7">
                  <a:txBody>
                    <a:bodyPr/>
                    <a:lstStyle/>
                    <a:p>
                      <a:pPr marL="24765" marR="267970">
                        <a:lnSpc>
                          <a:spcPts val="960"/>
                        </a:lnSpc>
                        <a:spcBef>
                          <a:spcPts val="30"/>
                        </a:spcBef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П</a:t>
                      </a:r>
                      <a:r>
                        <a:rPr dirty="0" sz="800" spc="-1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Р</a:t>
                      </a: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ОФИЛА</a:t>
                      </a:r>
                      <a:r>
                        <a:rPr dirty="0" sz="800" spc="-45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К</a:t>
                      </a: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ТИЧЕСКИЕ  </a:t>
                      </a:r>
                      <a:r>
                        <a:rPr dirty="0" sz="800" spc="-7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МЕРОПРИЯТИИ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381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955"/>
                        </a:lnSpc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Проект</a:t>
                      </a:r>
                      <a:r>
                        <a:rPr dirty="0" sz="800" spc="-6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«Циф</a:t>
                      </a:r>
                      <a:r>
                        <a:rPr dirty="0" sz="800" spc="-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р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лық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 spc="-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ә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лемде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қауіпсіз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қадам»</a:t>
                      </a:r>
                      <a:endParaRPr sz="8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4465">
                        <a:lnSpc>
                          <a:spcPts val="955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</a:tr>
              <a:tr h="126601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81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4"/>
                        </a:lnSpc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Б</a:t>
                      </a:r>
                      <a:r>
                        <a:rPr dirty="0" sz="800" spc="-1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у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ллин</a:t>
                      </a:r>
                      <a:r>
                        <a:rPr dirty="0" sz="800" spc="1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г</a:t>
                      </a:r>
                      <a:r>
                        <a:rPr dirty="0" sz="800" spc="-1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т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ен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 spc="-1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қ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орған!</a:t>
                      </a:r>
                      <a:endParaRPr sz="8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164465">
                        <a:lnSpc>
                          <a:spcPts val="894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</a:tr>
              <a:tr h="126599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81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4"/>
                        </a:lnSpc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Ойынға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салауа</a:t>
                      </a:r>
                      <a:r>
                        <a:rPr dirty="0" sz="800" spc="3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т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ты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 spc="-1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к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өзқарас</a:t>
                      </a:r>
                      <a:endParaRPr sz="8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4465">
                        <a:lnSpc>
                          <a:spcPts val="894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</a:tr>
              <a:tr h="126598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81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4"/>
                        </a:lnSpc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Өмір</a:t>
                      </a:r>
                      <a:r>
                        <a:rPr dirty="0" sz="800" spc="-1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г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е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салауа</a:t>
                      </a:r>
                      <a:r>
                        <a:rPr dirty="0" sz="800" spc="3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т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ты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қадам</a:t>
                      </a:r>
                      <a:endParaRPr sz="8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164465">
                        <a:lnSpc>
                          <a:spcPts val="894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</a:tr>
              <a:tr h="17857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81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960"/>
                        </a:lnSpc>
                      </a:pPr>
                      <a:r>
                        <a:rPr dirty="0" sz="800" spc="-3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Қ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оғамдық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м</a:t>
                      </a:r>
                      <a:r>
                        <a:rPr dirty="0" sz="800" spc="-1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ү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лікті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 spc="-1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қ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орға!</a:t>
                      </a:r>
                      <a:endParaRPr sz="8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4465">
                        <a:lnSpc>
                          <a:spcPts val="960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</a:tr>
              <a:tr h="126599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81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4"/>
                        </a:lnSpc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Қауіпсіз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 spc="-1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қ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оғам</a:t>
                      </a:r>
                      <a:endParaRPr sz="8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164465">
                        <a:lnSpc>
                          <a:spcPts val="894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</a:tr>
              <a:tr h="127144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81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900"/>
                        </a:lnSpc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Қауіпсіздік</a:t>
                      </a:r>
                      <a:r>
                        <a:rPr dirty="0" sz="8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сабағы</a:t>
                      </a:r>
                      <a:endParaRPr sz="8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4465">
                        <a:lnSpc>
                          <a:spcPts val="900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4465">
                        <a:lnSpc>
                          <a:spcPts val="900"/>
                        </a:lnSpc>
                      </a:pPr>
                      <a:r>
                        <a:rPr dirty="0" sz="800" b="1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</a:tr>
              <a:tr h="180830">
                <a:tc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ИТОГО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B="0" marT="2032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800" spc="5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43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B="0" marT="2032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algn="r" marR="21907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2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B="0" marT="3683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4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B="0" marT="3683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3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B="0" marT="3683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2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B="0" marT="3683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3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B="0" marT="3683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3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B="0" marT="3683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4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B="0" marT="3683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algn="r" marR="21399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3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B="0" marT="3683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3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B="0" marT="3683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4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B="0" marT="3683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16891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B="0" marT="3683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800" spc="-7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11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B="0" marT="3683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354030" y="235545"/>
            <a:ext cx="3827145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dirty="0" sz="1600" spc="45">
                <a:solidFill>
                  <a:srgbClr val="231F20"/>
                </a:solidFill>
                <a:latin typeface="Microsoft Sans Serif"/>
                <a:cs typeface="Microsoft Sans Serif"/>
              </a:rPr>
              <a:t>Тематический</a:t>
            </a:r>
            <a:r>
              <a:rPr dirty="0" sz="1600" spc="-55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45">
                <a:solidFill>
                  <a:srgbClr val="231F20"/>
                </a:solidFill>
                <a:latin typeface="Microsoft Sans Serif"/>
                <a:cs typeface="Microsoft Sans Serif"/>
              </a:rPr>
              <a:t>календарь</a:t>
            </a:r>
            <a:r>
              <a:rPr dirty="0" sz="1600" spc="-55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55">
                <a:solidFill>
                  <a:srgbClr val="231F20"/>
                </a:solidFill>
                <a:latin typeface="Microsoft Sans Serif"/>
                <a:cs typeface="Microsoft Sans Serif"/>
              </a:rPr>
              <a:t>социальных </a:t>
            </a:r>
            <a:r>
              <a:rPr dirty="0" sz="1600" spc="-409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65">
                <a:solidFill>
                  <a:srgbClr val="231F20"/>
                </a:solidFill>
                <a:latin typeface="Microsoft Sans Serif"/>
                <a:cs typeface="Microsoft Sans Serif"/>
              </a:rPr>
              <a:t>проектов</a:t>
            </a:r>
            <a:r>
              <a:rPr dirty="0" sz="1600" spc="-6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9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dirty="0" sz="1600" spc="-55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75">
                <a:solidFill>
                  <a:srgbClr val="231F20"/>
                </a:solidFill>
                <a:latin typeface="Microsoft Sans Serif"/>
                <a:cs typeface="Microsoft Sans Serif"/>
              </a:rPr>
              <a:t>мероприятий</a:t>
            </a:r>
            <a:endParaRPr sz="16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7F5F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59994" y="2084552"/>
            <a:ext cx="2262505" cy="10636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B6C9"/>
            </a:solidFill>
          </a:ln>
        </p:spPr>
        <p:txBody>
          <a:bodyPr wrap="square" lIns="0" tIns="698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2100">
              <a:latin typeface="Times New Roman"/>
              <a:cs typeface="Times New Roman"/>
            </a:endParaRPr>
          </a:p>
          <a:p>
            <a:pPr marL="556895" marR="575945" indent="-31750">
              <a:lnSpc>
                <a:spcPct val="100000"/>
              </a:lnSpc>
            </a:pPr>
            <a:r>
              <a:rPr dirty="0" sz="1400" spc="-90" b="1">
                <a:solidFill>
                  <a:srgbClr val="00B6C9"/>
                </a:solidFill>
                <a:latin typeface="Arial"/>
                <a:cs typeface="Arial"/>
              </a:rPr>
              <a:t>Национальная  </a:t>
            </a:r>
            <a:r>
              <a:rPr dirty="0" sz="1400" spc="-100" b="1">
                <a:solidFill>
                  <a:srgbClr val="00B6C9"/>
                </a:solidFill>
                <a:latin typeface="Arial"/>
                <a:cs typeface="Arial"/>
              </a:rPr>
              <a:t>идентичность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9994" y="3677297"/>
            <a:ext cx="2262505" cy="10636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B6C9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 marL="316230">
              <a:lnSpc>
                <a:spcPct val="100000"/>
              </a:lnSpc>
              <a:spcBef>
                <a:spcPts val="1395"/>
              </a:spcBef>
            </a:pPr>
            <a:r>
              <a:rPr dirty="0" sz="1400" spc="-325" b="1">
                <a:solidFill>
                  <a:srgbClr val="00B6C9"/>
                </a:solidFill>
                <a:latin typeface="Arial"/>
                <a:cs typeface="Arial"/>
              </a:rPr>
              <a:t>С</a:t>
            </a:r>
            <a:r>
              <a:rPr dirty="0" sz="1400" spc="-85" b="1">
                <a:solidFill>
                  <a:srgbClr val="00B6C9"/>
                </a:solidFill>
                <a:latin typeface="Arial"/>
                <a:cs typeface="Arial"/>
              </a:rPr>
              <a:t>лу</a:t>
            </a:r>
            <a:r>
              <a:rPr dirty="0" sz="1400" spc="-120" b="1">
                <a:solidFill>
                  <a:srgbClr val="00B6C9"/>
                </a:solidFill>
                <a:latin typeface="Arial"/>
                <a:cs typeface="Arial"/>
              </a:rPr>
              <a:t>ж</a:t>
            </a:r>
            <a:r>
              <a:rPr dirty="0" sz="1400" spc="-75" b="1">
                <a:solidFill>
                  <a:srgbClr val="00B6C9"/>
                </a:solidFill>
                <a:latin typeface="Arial"/>
                <a:cs typeface="Arial"/>
              </a:rPr>
              <a:t>ени</a:t>
            </a:r>
            <a:r>
              <a:rPr dirty="0" sz="1400" spc="-80" b="1">
                <a:solidFill>
                  <a:srgbClr val="00B6C9"/>
                </a:solidFill>
                <a:latin typeface="Arial"/>
                <a:cs typeface="Arial"/>
              </a:rPr>
              <a:t>е</a:t>
            </a:r>
            <a:r>
              <a:rPr dirty="0" sz="1400" spc="-10" b="1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dirty="0" sz="1400" spc="-90" b="1">
                <a:solidFill>
                  <a:srgbClr val="00B6C9"/>
                </a:solidFill>
                <a:latin typeface="Arial"/>
                <a:cs typeface="Arial"/>
              </a:rPr>
              <a:t>общ</a:t>
            </a:r>
            <a:r>
              <a:rPr dirty="0" sz="1400" spc="-75" b="1">
                <a:solidFill>
                  <a:srgbClr val="00B6C9"/>
                </a:solidFill>
                <a:latin typeface="Arial"/>
                <a:cs typeface="Arial"/>
              </a:rPr>
              <a:t>е</a:t>
            </a:r>
            <a:r>
              <a:rPr dirty="0" sz="1400" spc="-170" b="1">
                <a:solidFill>
                  <a:srgbClr val="00B6C9"/>
                </a:solidFill>
                <a:latin typeface="Arial"/>
                <a:cs typeface="Arial"/>
              </a:rPr>
              <a:t>с</a:t>
            </a:r>
            <a:r>
              <a:rPr dirty="0" sz="1400" spc="-114" b="1">
                <a:solidFill>
                  <a:srgbClr val="00B6C9"/>
                </a:solidFill>
                <a:latin typeface="Arial"/>
                <a:cs typeface="Arial"/>
              </a:rPr>
              <a:t>тву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9994" y="5270042"/>
            <a:ext cx="2262505" cy="10636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B6C9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 marL="143510">
              <a:lnSpc>
                <a:spcPct val="100000"/>
              </a:lnSpc>
              <a:spcBef>
                <a:spcPts val="1395"/>
              </a:spcBef>
            </a:pPr>
            <a:r>
              <a:rPr dirty="0" sz="1400" spc="-114" b="1">
                <a:solidFill>
                  <a:srgbClr val="00B6C9"/>
                </a:solidFill>
                <a:latin typeface="Arial"/>
                <a:cs typeface="Arial"/>
              </a:rPr>
              <a:t>Э</a:t>
            </a:r>
            <a:r>
              <a:rPr dirty="0" sz="1400" spc="-95" b="1">
                <a:solidFill>
                  <a:srgbClr val="00B6C9"/>
                </a:solidFill>
                <a:latin typeface="Arial"/>
                <a:cs typeface="Arial"/>
              </a:rPr>
              <a:t>к</a:t>
            </a:r>
            <a:r>
              <a:rPr dirty="0" sz="1400" spc="-95" b="1">
                <a:solidFill>
                  <a:srgbClr val="00B6C9"/>
                </a:solidFill>
                <a:latin typeface="Arial"/>
                <a:cs typeface="Arial"/>
              </a:rPr>
              <a:t>ологич</a:t>
            </a:r>
            <a:r>
              <a:rPr dirty="0" sz="1400" spc="-95" b="1">
                <a:solidFill>
                  <a:srgbClr val="00B6C9"/>
                </a:solidFill>
                <a:latin typeface="Arial"/>
                <a:cs typeface="Arial"/>
              </a:rPr>
              <a:t>е</a:t>
            </a:r>
            <a:r>
              <a:rPr dirty="0" sz="1400" spc="-85" b="1">
                <a:solidFill>
                  <a:srgbClr val="00B6C9"/>
                </a:solidFill>
                <a:latin typeface="Arial"/>
                <a:cs typeface="Arial"/>
              </a:rPr>
              <a:t>ска</a:t>
            </a:r>
            <a:r>
              <a:rPr dirty="0" sz="1400" spc="-105" b="1">
                <a:solidFill>
                  <a:srgbClr val="00B6C9"/>
                </a:solidFill>
                <a:latin typeface="Arial"/>
                <a:cs typeface="Arial"/>
              </a:rPr>
              <a:t>я</a:t>
            </a:r>
            <a:r>
              <a:rPr dirty="0" sz="1400" spc="-10" b="1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dirty="0" sz="1400" spc="-25" b="1">
                <a:solidFill>
                  <a:srgbClr val="00B6C9"/>
                </a:solidFill>
                <a:latin typeface="Arial"/>
                <a:cs typeface="Arial"/>
              </a:rPr>
              <a:t>к</a:t>
            </a:r>
            <a:r>
              <a:rPr dirty="0" sz="1400" spc="-135" b="1">
                <a:solidFill>
                  <a:srgbClr val="00B6C9"/>
                </a:solidFill>
                <a:latin typeface="Arial"/>
                <a:cs typeface="Arial"/>
              </a:rPr>
              <a:t>у</a:t>
            </a:r>
            <a:r>
              <a:rPr dirty="0" sz="1400" spc="-165" b="1">
                <a:solidFill>
                  <a:srgbClr val="00B6C9"/>
                </a:solidFill>
                <a:latin typeface="Arial"/>
                <a:cs typeface="Arial"/>
              </a:rPr>
              <a:t>л</a:t>
            </a:r>
            <a:r>
              <a:rPr dirty="0" sz="1400" spc="-210" b="1">
                <a:solidFill>
                  <a:srgbClr val="00B6C9"/>
                </a:solidFill>
                <a:latin typeface="Arial"/>
                <a:cs typeface="Arial"/>
              </a:rPr>
              <a:t>ь</a:t>
            </a:r>
            <a:r>
              <a:rPr dirty="0" sz="1400" spc="-114" b="1">
                <a:solidFill>
                  <a:srgbClr val="00B6C9"/>
                </a:solidFill>
                <a:latin typeface="Arial"/>
                <a:cs typeface="Arial"/>
              </a:rPr>
              <a:t>т</a:t>
            </a:r>
            <a:r>
              <a:rPr dirty="0" sz="1400" spc="-90" b="1">
                <a:solidFill>
                  <a:srgbClr val="00B6C9"/>
                </a:solidFill>
                <a:latin typeface="Arial"/>
                <a:cs typeface="Arial"/>
              </a:rPr>
              <a:t>ура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89325" y="315555"/>
            <a:ext cx="1941195" cy="671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109855">
              <a:lnSpc>
                <a:spcPct val="100000"/>
              </a:lnSpc>
              <a:spcBef>
                <a:spcPts val="100"/>
              </a:spcBef>
            </a:pPr>
            <a:r>
              <a:rPr dirty="0" sz="1000" spc="-35" i="1">
                <a:solidFill>
                  <a:srgbClr val="231F20"/>
                </a:solidFill>
                <a:latin typeface="Roboto Lt"/>
                <a:cs typeface="Roboto Lt"/>
              </a:rPr>
              <a:t>«</a:t>
            </a:r>
            <a:r>
              <a:rPr dirty="0" sz="1000" spc="-80" i="1">
                <a:solidFill>
                  <a:srgbClr val="231F20"/>
                </a:solidFill>
                <a:latin typeface="Roboto Lt"/>
                <a:cs typeface="Roboto Lt"/>
              </a:rPr>
              <a:t>С</a:t>
            </a:r>
            <a:r>
              <a:rPr dirty="0" sz="1000" spc="-55" i="1">
                <a:solidFill>
                  <a:srgbClr val="231F20"/>
                </a:solidFill>
                <a:latin typeface="Roboto Lt"/>
                <a:cs typeface="Roboto Lt"/>
              </a:rPr>
              <a:t>праве</a:t>
            </a:r>
            <a:r>
              <a:rPr dirty="0" sz="1000" spc="-80" i="1">
                <a:solidFill>
                  <a:srgbClr val="231F20"/>
                </a:solidFill>
                <a:latin typeface="Roboto Lt"/>
                <a:cs typeface="Roboto Lt"/>
              </a:rPr>
              <a:t>д</a:t>
            </a:r>
            <a:r>
              <a:rPr dirty="0" sz="1000" spc="-20" i="1">
                <a:solidFill>
                  <a:srgbClr val="231F20"/>
                </a:solidFill>
                <a:latin typeface="Roboto Lt"/>
                <a:cs typeface="Roboto Lt"/>
              </a:rPr>
              <a:t>ливост</a:t>
            </a:r>
            <a:r>
              <a:rPr dirty="0" sz="1000" spc="-30" i="1">
                <a:solidFill>
                  <a:srgbClr val="231F20"/>
                </a:solidFill>
                <a:latin typeface="Roboto Lt"/>
                <a:cs typeface="Roboto Lt"/>
              </a:rPr>
              <a:t>ь</a:t>
            </a:r>
            <a:r>
              <a:rPr dirty="0" sz="1000" spc="-5" i="1">
                <a:solidFill>
                  <a:srgbClr val="231F20"/>
                </a:solidFill>
                <a:latin typeface="Roboto Lt"/>
                <a:cs typeface="Roboto Lt"/>
              </a:rPr>
              <a:t> </a:t>
            </a:r>
            <a:r>
              <a:rPr dirty="0" sz="1000" spc="-65" i="1">
                <a:solidFill>
                  <a:srgbClr val="231F20"/>
                </a:solidFill>
                <a:latin typeface="Roboto Lt"/>
                <a:cs typeface="Roboto Lt"/>
              </a:rPr>
              <a:t>–</a:t>
            </a:r>
            <a:r>
              <a:rPr dirty="0" sz="1000" spc="-35" i="1">
                <a:solidFill>
                  <a:srgbClr val="231F20"/>
                </a:solidFill>
                <a:latin typeface="Roboto Lt"/>
                <a:cs typeface="Roboto Lt"/>
              </a:rPr>
              <a:t> </a:t>
            </a:r>
            <a:r>
              <a:rPr dirty="0" sz="1000" spc="-80" i="1">
                <a:solidFill>
                  <a:srgbClr val="231F20"/>
                </a:solidFill>
                <a:latin typeface="Roboto Lt"/>
                <a:cs typeface="Roboto Lt"/>
              </a:rPr>
              <a:t>к</a:t>
            </a:r>
            <a:r>
              <a:rPr dirty="0" sz="1000" spc="-50" i="1">
                <a:solidFill>
                  <a:srgbClr val="231F20"/>
                </a:solidFill>
                <a:latin typeface="Roboto Lt"/>
                <a:cs typeface="Roboto Lt"/>
              </a:rPr>
              <a:t>а</a:t>
            </a:r>
            <a:r>
              <a:rPr dirty="0" sz="1000" spc="-60" i="1">
                <a:solidFill>
                  <a:srgbClr val="231F20"/>
                </a:solidFill>
                <a:latin typeface="Roboto Lt"/>
                <a:cs typeface="Roboto Lt"/>
              </a:rPr>
              <a:t>к</a:t>
            </a:r>
            <a:r>
              <a:rPr dirty="0" sz="1000" spc="15" i="1">
                <a:solidFill>
                  <a:srgbClr val="231F20"/>
                </a:solidFill>
                <a:latin typeface="Roboto Lt"/>
                <a:cs typeface="Roboto Lt"/>
              </a:rPr>
              <a:t> </a:t>
            </a:r>
            <a:r>
              <a:rPr dirty="0" sz="1000" spc="-25" i="1">
                <a:solidFill>
                  <a:srgbClr val="231F20"/>
                </a:solidFill>
                <a:latin typeface="Roboto Lt"/>
                <a:cs typeface="Roboto Lt"/>
              </a:rPr>
              <a:t>принцип,  </a:t>
            </a:r>
            <a:r>
              <a:rPr dirty="0" sz="1000" spc="25" i="1">
                <a:solidFill>
                  <a:srgbClr val="231F20"/>
                </a:solidFill>
                <a:latin typeface="Roboto Lt"/>
                <a:cs typeface="Roboto Lt"/>
              </a:rPr>
              <a:t>ответственност</a:t>
            </a:r>
            <a:r>
              <a:rPr dirty="0" sz="1000" spc="15" i="1">
                <a:solidFill>
                  <a:srgbClr val="231F20"/>
                </a:solidFill>
                <a:latin typeface="Roboto Lt"/>
                <a:cs typeface="Roboto Lt"/>
              </a:rPr>
              <a:t>ь</a:t>
            </a:r>
            <a:r>
              <a:rPr dirty="0" sz="1000" spc="-5" i="1">
                <a:solidFill>
                  <a:srgbClr val="231F20"/>
                </a:solidFill>
                <a:latin typeface="Roboto Lt"/>
                <a:cs typeface="Roboto Lt"/>
              </a:rPr>
              <a:t> </a:t>
            </a:r>
            <a:r>
              <a:rPr dirty="0" sz="1000" spc="-65" i="1">
                <a:solidFill>
                  <a:srgbClr val="231F20"/>
                </a:solidFill>
                <a:latin typeface="Roboto Lt"/>
                <a:cs typeface="Roboto Lt"/>
              </a:rPr>
              <a:t>–</a:t>
            </a:r>
            <a:r>
              <a:rPr dirty="0" sz="1000" spc="-35" i="1">
                <a:solidFill>
                  <a:srgbClr val="231F20"/>
                </a:solidFill>
                <a:latin typeface="Roboto Lt"/>
                <a:cs typeface="Roboto Lt"/>
              </a:rPr>
              <a:t> </a:t>
            </a:r>
            <a:r>
              <a:rPr dirty="0" sz="1000" spc="-80" i="1">
                <a:solidFill>
                  <a:srgbClr val="231F20"/>
                </a:solidFill>
                <a:latin typeface="Roboto Lt"/>
                <a:cs typeface="Roboto Lt"/>
              </a:rPr>
              <a:t>к</a:t>
            </a:r>
            <a:r>
              <a:rPr dirty="0" sz="1000" spc="-50" i="1">
                <a:solidFill>
                  <a:srgbClr val="231F20"/>
                </a:solidFill>
                <a:latin typeface="Roboto Lt"/>
                <a:cs typeface="Roboto Lt"/>
              </a:rPr>
              <a:t>а</a:t>
            </a:r>
            <a:r>
              <a:rPr dirty="0" sz="1000" spc="-60" i="1">
                <a:solidFill>
                  <a:srgbClr val="231F20"/>
                </a:solidFill>
                <a:latin typeface="Roboto Lt"/>
                <a:cs typeface="Roboto Lt"/>
              </a:rPr>
              <a:t>к</a:t>
            </a:r>
            <a:r>
              <a:rPr dirty="0" sz="1000" spc="15" i="1">
                <a:solidFill>
                  <a:srgbClr val="231F20"/>
                </a:solidFill>
                <a:latin typeface="Roboto Lt"/>
                <a:cs typeface="Roboto Lt"/>
              </a:rPr>
              <a:t> </a:t>
            </a:r>
            <a:r>
              <a:rPr dirty="0" sz="1000" spc="-45" i="1">
                <a:solidFill>
                  <a:srgbClr val="231F20"/>
                </a:solidFill>
                <a:latin typeface="Roboto Lt"/>
                <a:cs typeface="Roboto Lt"/>
              </a:rPr>
              <a:t>основа,  </a:t>
            </a:r>
            <a:r>
              <a:rPr dirty="0" sz="1000" spc="-40" i="1">
                <a:solidFill>
                  <a:srgbClr val="231F20"/>
                </a:solidFill>
                <a:latin typeface="Roboto Lt"/>
                <a:cs typeface="Roboto Lt"/>
              </a:rPr>
              <a:t>прогре</a:t>
            </a:r>
            <a:r>
              <a:rPr dirty="0" sz="1000" spc="-70" i="1">
                <a:solidFill>
                  <a:srgbClr val="231F20"/>
                </a:solidFill>
                <a:latin typeface="Roboto Lt"/>
                <a:cs typeface="Roboto Lt"/>
              </a:rPr>
              <a:t>с</a:t>
            </a:r>
            <a:r>
              <a:rPr dirty="0" sz="1000" spc="-95" i="1">
                <a:solidFill>
                  <a:srgbClr val="231F20"/>
                </a:solidFill>
                <a:latin typeface="Roboto Lt"/>
                <a:cs typeface="Roboto Lt"/>
              </a:rPr>
              <a:t>с</a:t>
            </a:r>
            <a:r>
              <a:rPr dirty="0" sz="1000" spc="5" i="1">
                <a:solidFill>
                  <a:srgbClr val="231F20"/>
                </a:solidFill>
                <a:latin typeface="Roboto Lt"/>
                <a:cs typeface="Roboto Lt"/>
              </a:rPr>
              <a:t> </a:t>
            </a:r>
            <a:r>
              <a:rPr dirty="0" sz="1000" spc="-65" i="1">
                <a:solidFill>
                  <a:srgbClr val="231F20"/>
                </a:solidFill>
                <a:latin typeface="Roboto Lt"/>
                <a:cs typeface="Roboto Lt"/>
              </a:rPr>
              <a:t>–</a:t>
            </a:r>
            <a:r>
              <a:rPr dirty="0" sz="1000" spc="-35" i="1">
                <a:solidFill>
                  <a:srgbClr val="231F20"/>
                </a:solidFill>
                <a:latin typeface="Roboto Lt"/>
                <a:cs typeface="Roboto Lt"/>
              </a:rPr>
              <a:t> </a:t>
            </a:r>
            <a:r>
              <a:rPr dirty="0" sz="1000" spc="-80" i="1">
                <a:solidFill>
                  <a:srgbClr val="231F20"/>
                </a:solidFill>
                <a:latin typeface="Roboto Lt"/>
                <a:cs typeface="Roboto Lt"/>
              </a:rPr>
              <a:t>к</a:t>
            </a:r>
            <a:r>
              <a:rPr dirty="0" sz="1000" spc="-50" i="1">
                <a:solidFill>
                  <a:srgbClr val="231F20"/>
                </a:solidFill>
                <a:latin typeface="Roboto Lt"/>
                <a:cs typeface="Roboto Lt"/>
              </a:rPr>
              <a:t>а</a:t>
            </a:r>
            <a:r>
              <a:rPr dirty="0" sz="1000" spc="-60" i="1">
                <a:solidFill>
                  <a:srgbClr val="231F20"/>
                </a:solidFill>
                <a:latin typeface="Roboto Lt"/>
                <a:cs typeface="Roboto Lt"/>
              </a:rPr>
              <a:t>к</a:t>
            </a:r>
            <a:r>
              <a:rPr dirty="0" sz="1000" spc="15" i="1">
                <a:solidFill>
                  <a:srgbClr val="231F20"/>
                </a:solidFill>
                <a:latin typeface="Roboto Lt"/>
                <a:cs typeface="Roboto Lt"/>
              </a:rPr>
              <a:t> </a:t>
            </a:r>
            <a:r>
              <a:rPr dirty="0" sz="1000" spc="-40" i="1">
                <a:solidFill>
                  <a:srgbClr val="231F20"/>
                </a:solidFill>
                <a:latin typeface="Roboto Lt"/>
                <a:cs typeface="Roboto Lt"/>
              </a:rPr>
              <a:t>ц</a:t>
            </a:r>
            <a:r>
              <a:rPr dirty="0" sz="1000" spc="-55" i="1">
                <a:solidFill>
                  <a:srgbClr val="231F20"/>
                </a:solidFill>
                <a:latin typeface="Roboto Lt"/>
                <a:cs typeface="Roboto Lt"/>
              </a:rPr>
              <a:t>е</a:t>
            </a:r>
            <a:r>
              <a:rPr dirty="0" sz="1000" spc="-40" i="1">
                <a:solidFill>
                  <a:srgbClr val="231F20"/>
                </a:solidFill>
                <a:latin typeface="Roboto Lt"/>
                <a:cs typeface="Roboto Lt"/>
              </a:rPr>
              <a:t>ль»</a:t>
            </a:r>
            <a:endParaRPr sz="1000">
              <a:latin typeface="Roboto Lt"/>
              <a:cs typeface="Roboto Lt"/>
            </a:endParaRPr>
          </a:p>
          <a:p>
            <a:pPr algn="r" marR="5080">
              <a:lnSpc>
                <a:spcPct val="100000"/>
              </a:lnSpc>
              <a:spcBef>
                <a:spcPts val="280"/>
              </a:spcBef>
            </a:pPr>
            <a:r>
              <a:rPr dirty="0" sz="1000" spc="-25" b="1" i="1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dirty="0" sz="1000" spc="-20" b="1" i="1">
                <a:solidFill>
                  <a:srgbClr val="231F20"/>
                </a:solidFill>
                <a:latin typeface="Arial"/>
                <a:cs typeface="Arial"/>
              </a:rPr>
              <a:t>.</a:t>
            </a:r>
            <a:r>
              <a:rPr dirty="0" sz="1000" spc="-105" b="1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160" b="1" i="1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dirty="0" sz="1000" spc="-75" b="1" i="1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dirty="0" sz="1000" spc="-90" b="1" i="1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dirty="0" sz="1000" spc="-85" b="1" i="1">
                <a:solidFill>
                  <a:srgbClr val="231F20"/>
                </a:solidFill>
                <a:latin typeface="Arial"/>
                <a:cs typeface="Arial"/>
              </a:rPr>
              <a:t>аев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74291" y="2084552"/>
            <a:ext cx="2262505" cy="10636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B6C9"/>
            </a:solidFill>
          </a:ln>
        </p:spPr>
        <p:txBody>
          <a:bodyPr wrap="square" lIns="0" tIns="698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2100">
              <a:latin typeface="Times New Roman"/>
              <a:cs typeface="Times New Roman"/>
            </a:endParaRPr>
          </a:p>
          <a:p>
            <a:pPr marL="431800" marR="251460" indent="-226695">
              <a:lnSpc>
                <a:spcPct val="100000"/>
              </a:lnSpc>
            </a:pPr>
            <a:r>
              <a:rPr dirty="0" sz="1400" spc="-105" b="1">
                <a:solidFill>
                  <a:srgbClr val="00B6C9"/>
                </a:solidFill>
                <a:latin typeface="Arial"/>
                <a:cs typeface="Arial"/>
              </a:rPr>
              <a:t>Правова</a:t>
            </a:r>
            <a:r>
              <a:rPr dirty="0" sz="1400" spc="-110" b="1">
                <a:solidFill>
                  <a:srgbClr val="00B6C9"/>
                </a:solidFill>
                <a:latin typeface="Arial"/>
                <a:cs typeface="Arial"/>
              </a:rPr>
              <a:t>я</a:t>
            </a:r>
            <a:r>
              <a:rPr dirty="0" sz="1400" spc="-10" b="1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dirty="0" sz="1400" spc="-80" b="1">
                <a:solidFill>
                  <a:srgbClr val="00B6C9"/>
                </a:solidFill>
                <a:latin typeface="Arial"/>
                <a:cs typeface="Arial"/>
              </a:rPr>
              <a:t>грам</a:t>
            </a:r>
            <a:r>
              <a:rPr dirty="0" sz="1400" spc="-95" b="1">
                <a:solidFill>
                  <a:srgbClr val="00B6C9"/>
                </a:solidFill>
                <a:latin typeface="Arial"/>
                <a:cs typeface="Arial"/>
              </a:rPr>
              <a:t>о</a:t>
            </a:r>
            <a:r>
              <a:rPr dirty="0" sz="1400" spc="-110" b="1">
                <a:solidFill>
                  <a:srgbClr val="00B6C9"/>
                </a:solidFill>
                <a:latin typeface="Arial"/>
                <a:cs typeface="Arial"/>
              </a:rPr>
              <a:t>тно</a:t>
            </a:r>
            <a:r>
              <a:rPr dirty="0" sz="1400" spc="-114" b="1">
                <a:solidFill>
                  <a:srgbClr val="00B6C9"/>
                </a:solidFill>
                <a:latin typeface="Arial"/>
                <a:cs typeface="Arial"/>
              </a:rPr>
              <a:t>с</a:t>
            </a:r>
            <a:r>
              <a:rPr dirty="0" sz="1400" spc="-95" b="1">
                <a:solidFill>
                  <a:srgbClr val="00B6C9"/>
                </a:solidFill>
                <a:latin typeface="Arial"/>
                <a:cs typeface="Arial"/>
              </a:rPr>
              <a:t>ть  </a:t>
            </a:r>
            <a:r>
              <a:rPr dirty="0" sz="1400" spc="-100" b="1">
                <a:solidFill>
                  <a:srgbClr val="00B6C9"/>
                </a:solidFill>
                <a:latin typeface="Arial"/>
                <a:cs typeface="Arial"/>
              </a:rPr>
              <a:t>и</a:t>
            </a:r>
            <a:r>
              <a:rPr dirty="0" sz="1400" spc="-10" b="1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dirty="0" sz="1400" spc="-90" b="1">
                <a:solidFill>
                  <a:srgbClr val="00B6C9"/>
                </a:solidFill>
                <a:latin typeface="Arial"/>
                <a:cs typeface="Arial"/>
              </a:rPr>
              <a:t>м</a:t>
            </a:r>
            <a:r>
              <a:rPr dirty="0" sz="1400" spc="-80" b="1">
                <a:solidFill>
                  <a:srgbClr val="00B6C9"/>
                </a:solidFill>
                <a:latin typeface="Arial"/>
                <a:cs typeface="Arial"/>
              </a:rPr>
              <a:t>е</a:t>
            </a:r>
            <a:r>
              <a:rPr dirty="0" sz="1400" spc="-70" b="1">
                <a:solidFill>
                  <a:srgbClr val="00B6C9"/>
                </a:solidFill>
                <a:latin typeface="Arial"/>
                <a:cs typeface="Arial"/>
              </a:rPr>
              <a:t>диа</a:t>
            </a:r>
            <a:r>
              <a:rPr dirty="0" sz="1400" spc="-70" b="1">
                <a:solidFill>
                  <a:srgbClr val="00B6C9"/>
                </a:solidFill>
                <a:latin typeface="Arial"/>
                <a:cs typeface="Arial"/>
              </a:rPr>
              <a:t>к</a:t>
            </a:r>
            <a:r>
              <a:rPr dirty="0" sz="1400" spc="-135" b="1">
                <a:solidFill>
                  <a:srgbClr val="00B6C9"/>
                </a:solidFill>
                <a:latin typeface="Arial"/>
                <a:cs typeface="Arial"/>
              </a:rPr>
              <a:t>у</a:t>
            </a:r>
            <a:r>
              <a:rPr dirty="0" sz="1400" spc="-165" b="1">
                <a:solidFill>
                  <a:srgbClr val="00B6C9"/>
                </a:solidFill>
                <a:latin typeface="Arial"/>
                <a:cs typeface="Arial"/>
              </a:rPr>
              <a:t>л</a:t>
            </a:r>
            <a:r>
              <a:rPr dirty="0" sz="1400" spc="-210" b="1">
                <a:solidFill>
                  <a:srgbClr val="00B6C9"/>
                </a:solidFill>
                <a:latin typeface="Arial"/>
                <a:cs typeface="Arial"/>
              </a:rPr>
              <a:t>ь</a:t>
            </a:r>
            <a:r>
              <a:rPr dirty="0" sz="1400" spc="-114" b="1">
                <a:solidFill>
                  <a:srgbClr val="00B6C9"/>
                </a:solidFill>
                <a:latin typeface="Arial"/>
                <a:cs typeface="Arial"/>
              </a:rPr>
              <a:t>т</a:t>
            </a:r>
            <a:r>
              <a:rPr dirty="0" sz="1400" spc="-90" b="1">
                <a:solidFill>
                  <a:srgbClr val="00B6C9"/>
                </a:solidFill>
                <a:latin typeface="Arial"/>
                <a:cs typeface="Arial"/>
              </a:rPr>
              <a:t>ура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074291" y="3677297"/>
            <a:ext cx="2262505" cy="10636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B6C9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 marL="391160">
              <a:lnSpc>
                <a:spcPct val="100000"/>
              </a:lnSpc>
              <a:spcBef>
                <a:spcPts val="1395"/>
              </a:spcBef>
            </a:pPr>
            <a:r>
              <a:rPr dirty="0" sz="1400" spc="-80" b="1">
                <a:solidFill>
                  <a:srgbClr val="00B6C9"/>
                </a:solidFill>
                <a:latin typeface="Arial"/>
                <a:cs typeface="Arial"/>
              </a:rPr>
              <a:t>Ми</a:t>
            </a:r>
            <a:r>
              <a:rPr dirty="0" sz="1400" spc="-75" b="1">
                <a:solidFill>
                  <a:srgbClr val="00B6C9"/>
                </a:solidFill>
                <a:latin typeface="Arial"/>
                <a:cs typeface="Arial"/>
              </a:rPr>
              <a:t>р</a:t>
            </a:r>
            <a:r>
              <a:rPr dirty="0" sz="1400" spc="-10" b="1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dirty="0" sz="1400" spc="-90" b="1">
                <a:solidFill>
                  <a:srgbClr val="00B6C9"/>
                </a:solidFill>
                <a:latin typeface="Arial"/>
                <a:cs typeface="Arial"/>
              </a:rPr>
              <a:t>бе</a:t>
            </a:r>
            <a:r>
              <a:rPr dirty="0" sz="1400" spc="-85" b="1">
                <a:solidFill>
                  <a:srgbClr val="00B6C9"/>
                </a:solidFill>
                <a:latin typeface="Arial"/>
                <a:cs typeface="Arial"/>
              </a:rPr>
              <a:t>з</a:t>
            </a:r>
            <a:r>
              <a:rPr dirty="0" sz="1400" spc="-10" b="1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dirty="0" sz="1400" spc="-120" b="1">
                <a:solidFill>
                  <a:srgbClr val="00B6C9"/>
                </a:solidFill>
                <a:latin typeface="Arial"/>
                <a:cs typeface="Arial"/>
              </a:rPr>
              <a:t>б</a:t>
            </a:r>
            <a:r>
              <a:rPr dirty="0" sz="1400" spc="-135" b="1">
                <a:solidFill>
                  <a:srgbClr val="00B6C9"/>
                </a:solidFill>
                <a:latin typeface="Arial"/>
                <a:cs typeface="Arial"/>
              </a:rPr>
              <a:t>у</a:t>
            </a:r>
            <a:r>
              <a:rPr dirty="0" sz="1400" spc="-105" b="1">
                <a:solidFill>
                  <a:srgbClr val="00B6C9"/>
                </a:solidFill>
                <a:latin typeface="Arial"/>
                <a:cs typeface="Arial"/>
              </a:rPr>
              <a:t>ллинга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074291" y="5270042"/>
            <a:ext cx="2262505" cy="10636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B6C9"/>
            </a:solidFill>
          </a:ln>
        </p:spPr>
        <p:txBody>
          <a:bodyPr wrap="square" lIns="0" tIns="38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1950">
              <a:latin typeface="Times New Roman"/>
              <a:cs typeface="Times New Roman"/>
            </a:endParaRPr>
          </a:p>
          <a:p>
            <a:pPr marL="193040" marR="243840" indent="375285">
              <a:lnSpc>
                <a:spcPct val="100000"/>
              </a:lnSpc>
            </a:pPr>
            <a:r>
              <a:rPr dirty="0" sz="1400" spc="-105" b="1">
                <a:solidFill>
                  <a:srgbClr val="00B6C9"/>
                </a:solidFill>
                <a:latin typeface="Arial"/>
                <a:cs typeface="Arial"/>
              </a:rPr>
              <a:t>Обновленная </a:t>
            </a:r>
            <a:r>
              <a:rPr dirty="0" sz="1400" spc="-100" b="1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dirty="0" sz="1400" spc="-80" b="1">
                <a:solidFill>
                  <a:srgbClr val="00B6C9"/>
                </a:solidFill>
                <a:latin typeface="Arial"/>
                <a:cs typeface="Arial"/>
              </a:rPr>
              <a:t>парадигм</a:t>
            </a:r>
            <a:r>
              <a:rPr dirty="0" sz="1400" spc="-85" b="1">
                <a:solidFill>
                  <a:srgbClr val="00B6C9"/>
                </a:solidFill>
                <a:latin typeface="Arial"/>
                <a:cs typeface="Arial"/>
              </a:rPr>
              <a:t>а</a:t>
            </a:r>
            <a:r>
              <a:rPr dirty="0" sz="1400" spc="-10" b="1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dirty="0" sz="1400" spc="-105" b="1">
                <a:solidFill>
                  <a:srgbClr val="00B6C9"/>
                </a:solidFill>
                <a:latin typeface="Arial"/>
                <a:cs typeface="Arial"/>
              </a:rPr>
              <a:t>воспитания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43721" y="2006583"/>
            <a:ext cx="4404613" cy="4404615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347300" y="235545"/>
            <a:ext cx="2085975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dirty="0" sz="1600" spc="8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dirty="0" sz="1600" spc="30">
                <a:solidFill>
                  <a:srgbClr val="231F20"/>
                </a:solidFill>
                <a:latin typeface="Microsoft Sans Serif"/>
                <a:cs typeface="Microsoft Sans Serif"/>
              </a:rPr>
              <a:t>д</a:t>
            </a:r>
            <a:r>
              <a:rPr dirty="0" sz="1600" spc="45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dirty="0" sz="1600" spc="25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dirty="0" sz="1600" spc="65">
                <a:solidFill>
                  <a:srgbClr val="231F20"/>
                </a:solidFill>
                <a:latin typeface="Microsoft Sans Serif"/>
                <a:cs typeface="Microsoft Sans Serif"/>
              </a:rPr>
              <a:t>ло</a:t>
            </a:r>
            <a:r>
              <a:rPr dirty="0" sz="1600" spc="10">
                <a:solidFill>
                  <a:srgbClr val="231F20"/>
                </a:solidFill>
                <a:latin typeface="Microsoft Sans Serif"/>
                <a:cs typeface="Microsoft Sans Serif"/>
              </a:rPr>
              <a:t>г</a:t>
            </a:r>
            <a:r>
              <a:rPr dirty="0" sz="1600" spc="55">
                <a:solidFill>
                  <a:srgbClr val="231F20"/>
                </a:solidFill>
                <a:latin typeface="Microsoft Sans Serif"/>
                <a:cs typeface="Microsoft Sans Serif"/>
              </a:rPr>
              <a:t>емы</a:t>
            </a:r>
            <a:r>
              <a:rPr dirty="0" sz="1600" spc="-55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55">
                <a:solidFill>
                  <a:srgbClr val="231F20"/>
                </a:solidFill>
                <a:latin typeface="Microsoft Sans Serif"/>
                <a:cs typeface="Microsoft Sans Serif"/>
              </a:rPr>
              <a:t>триады  </a:t>
            </a:r>
            <a:r>
              <a:rPr dirty="0" sz="1600" spc="65">
                <a:solidFill>
                  <a:srgbClr val="231F20"/>
                </a:solidFill>
                <a:latin typeface="Microsoft Sans Serif"/>
                <a:cs typeface="Microsoft Sans Serif"/>
              </a:rPr>
              <a:t>воспитания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7300" y="7129883"/>
            <a:ext cx="97790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40">
                <a:solidFill>
                  <a:srgbClr val="85A8B8"/>
                </a:solidFill>
                <a:latin typeface="Trebuchet MS"/>
                <a:cs typeface="Trebuchet MS"/>
              </a:rPr>
              <a:t>2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244156" y="7129883"/>
            <a:ext cx="100965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65">
                <a:solidFill>
                  <a:srgbClr val="85A8B8"/>
                </a:solidFill>
                <a:latin typeface="Trebuchet MS"/>
                <a:cs typeface="Trebuchet MS"/>
              </a:rPr>
              <a:t>3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5693248" y="7154067"/>
            <a:ext cx="2454275" cy="14668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800" spc="-45">
                <a:solidFill>
                  <a:srgbClr val="85A8B8"/>
                </a:solidFill>
                <a:latin typeface="Trebuchet MS"/>
                <a:cs typeface="Trebuchet MS"/>
              </a:rPr>
              <a:t>МИНИСТЕРСТВОПРОСВЕЩЕНИЯРЕСПУБЛИКИКАЗАХСТАН</a:t>
            </a:r>
            <a:endParaRPr sz="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A8DD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12"/>
            <a:ext cx="5346065" cy="7560309"/>
          </a:xfrm>
          <a:custGeom>
            <a:avLst/>
            <a:gdLst/>
            <a:ahLst/>
            <a:cxnLst/>
            <a:rect l="l" t="t" r="r" b="b"/>
            <a:pathLst>
              <a:path w="5346065" h="7560309">
                <a:moveTo>
                  <a:pt x="5346001" y="0"/>
                </a:moveTo>
                <a:lnTo>
                  <a:pt x="0" y="0"/>
                </a:lnTo>
                <a:lnTo>
                  <a:pt x="0" y="7559992"/>
                </a:lnTo>
                <a:lnTo>
                  <a:pt x="5346001" y="7559992"/>
                </a:lnTo>
                <a:lnTo>
                  <a:pt x="5346001" y="0"/>
                </a:lnTo>
                <a:close/>
              </a:path>
            </a:pathLst>
          </a:custGeom>
          <a:solidFill>
            <a:srgbClr val="A8DD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7300" y="252055"/>
            <a:ext cx="3705860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0"/>
              <a:t>ПРОЕКТ</a:t>
            </a:r>
            <a:r>
              <a:rPr dirty="0" spc="-155"/>
              <a:t> </a:t>
            </a:r>
            <a:r>
              <a:rPr dirty="0" spc="-35"/>
              <a:t>«ҚАМҚОР»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597474" y="2074452"/>
            <a:ext cx="3324225" cy="1136015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0650" marR="387985" indent="-107950">
              <a:lnSpc>
                <a:spcPts val="1400"/>
              </a:lnSpc>
              <a:spcBef>
                <a:spcPts val="180"/>
              </a:spcBef>
              <a:buClr>
                <a:srgbClr val="231F20"/>
              </a:buClr>
              <a:buFont typeface="Tahoma"/>
              <a:buChar char="•"/>
              <a:tabLst>
                <a:tab pos="232410" algn="l"/>
                <a:tab pos="233045" algn="l"/>
              </a:tabLst>
            </a:pPr>
            <a:r>
              <a:rPr dirty="0"/>
              <a:t>	</a:t>
            </a:r>
            <a:r>
              <a:rPr dirty="0" sz="1200" spc="55">
                <a:solidFill>
                  <a:srgbClr val="231F20"/>
                </a:solidFill>
                <a:latin typeface="Tahoma"/>
                <a:cs typeface="Tahoma"/>
              </a:rPr>
              <a:t>«Қоғамғ</a:t>
            </a:r>
            <a:r>
              <a:rPr dirty="0" sz="1200" spc="40">
                <a:solidFill>
                  <a:srgbClr val="231F20"/>
                </a:solidFill>
                <a:latin typeface="Tahoma"/>
                <a:cs typeface="Tahoma"/>
              </a:rPr>
              <a:t>а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70">
                <a:solidFill>
                  <a:srgbClr val="231F20"/>
                </a:solidFill>
                <a:latin typeface="Tahoma"/>
                <a:cs typeface="Tahoma"/>
              </a:rPr>
              <a:t>қыз</a:t>
            </a:r>
            <a:r>
              <a:rPr dirty="0" sz="1200" spc="75">
                <a:solidFill>
                  <a:srgbClr val="231F20"/>
                </a:solidFill>
                <a:latin typeface="Tahoma"/>
                <a:cs typeface="Tahoma"/>
              </a:rPr>
              <a:t>м</a:t>
            </a:r>
            <a:r>
              <a:rPr dirty="0" sz="1200" spc="1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20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25">
                <a:solidFill>
                  <a:srgbClr val="231F20"/>
                </a:solidFill>
                <a:latin typeface="Tahoma"/>
                <a:cs typeface="Tahoma"/>
              </a:rPr>
              <a:t>ету</a:t>
            </a:r>
            <a:r>
              <a:rPr dirty="0" sz="1200" spc="20">
                <a:solidFill>
                  <a:srgbClr val="231F20"/>
                </a:solidFill>
                <a:latin typeface="Tahoma"/>
                <a:cs typeface="Tahoma"/>
              </a:rPr>
              <a:t>»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45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200" spc="4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200" spc="60">
                <a:solidFill>
                  <a:srgbClr val="231F20"/>
                </a:solidFill>
                <a:latin typeface="Tahoma"/>
                <a:cs typeface="Tahoma"/>
              </a:rPr>
              <a:t>ло</a:t>
            </a:r>
            <a:r>
              <a:rPr dirty="0" sz="1200" spc="20">
                <a:solidFill>
                  <a:srgbClr val="231F20"/>
                </a:solidFill>
                <a:latin typeface="Tahoma"/>
                <a:cs typeface="Tahoma"/>
              </a:rPr>
              <a:t>н</a:t>
            </a:r>
            <a:r>
              <a:rPr dirty="0" sz="1200" spc="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200" spc="30">
                <a:solidFill>
                  <a:srgbClr val="231F20"/>
                </a:solidFill>
                <a:latin typeface="Tahoma"/>
                <a:cs typeface="Tahoma"/>
              </a:rPr>
              <a:t>ерская  </a:t>
            </a:r>
            <a:r>
              <a:rPr dirty="0" sz="1200" spc="30">
                <a:solidFill>
                  <a:srgbClr val="231F20"/>
                </a:solidFill>
                <a:latin typeface="Tahoma"/>
                <a:cs typeface="Tahoma"/>
              </a:rPr>
              <a:t>деятельность</a:t>
            </a:r>
            <a:endParaRPr sz="1200">
              <a:latin typeface="Tahoma"/>
              <a:cs typeface="Tahoma"/>
            </a:endParaRPr>
          </a:p>
          <a:p>
            <a:pPr marL="232410" indent="-220345">
              <a:lnSpc>
                <a:spcPct val="100000"/>
              </a:lnSpc>
              <a:spcBef>
                <a:spcPts val="484"/>
              </a:spcBef>
              <a:buChar char="•"/>
              <a:tabLst>
                <a:tab pos="232410" algn="l"/>
                <a:tab pos="233045" algn="l"/>
              </a:tabLst>
            </a:pPr>
            <a:r>
              <a:rPr dirty="0" sz="1200" spc="114">
                <a:solidFill>
                  <a:srgbClr val="231F20"/>
                </a:solidFill>
                <a:latin typeface="Tahoma"/>
                <a:cs typeface="Tahoma"/>
              </a:rPr>
              <a:t>Э</a:t>
            </a:r>
            <a:r>
              <a:rPr dirty="0" sz="1200" spc="3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200" spc="6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200" spc="30">
                <a:solidFill>
                  <a:srgbClr val="231F20"/>
                </a:solidFill>
                <a:latin typeface="Tahoma"/>
                <a:cs typeface="Tahoma"/>
              </a:rPr>
              <a:t>логическа</a:t>
            </a:r>
            <a:r>
              <a:rPr dirty="0" sz="1200" spc="20">
                <a:solidFill>
                  <a:srgbClr val="231F20"/>
                </a:solidFill>
                <a:latin typeface="Tahoma"/>
                <a:cs typeface="Tahoma"/>
              </a:rPr>
              <a:t>я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30">
                <a:solidFill>
                  <a:srgbClr val="231F20"/>
                </a:solidFill>
                <a:latin typeface="Tahoma"/>
                <a:cs typeface="Tahoma"/>
              </a:rPr>
              <a:t>акци</a:t>
            </a:r>
            <a:r>
              <a:rPr dirty="0" sz="1200" spc="15">
                <a:solidFill>
                  <a:srgbClr val="231F20"/>
                </a:solidFill>
                <a:latin typeface="Tahoma"/>
                <a:cs typeface="Tahoma"/>
              </a:rPr>
              <a:t>я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35">
                <a:solidFill>
                  <a:srgbClr val="231F20"/>
                </a:solidFill>
                <a:latin typeface="Tahoma"/>
                <a:cs typeface="Tahoma"/>
              </a:rPr>
              <a:t>«Ча</a:t>
            </a:r>
            <a:r>
              <a:rPr dirty="0" sz="1200" spc="2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45">
                <a:solidFill>
                  <a:srgbClr val="231F20"/>
                </a:solidFill>
                <a:latin typeface="Tahoma"/>
                <a:cs typeface="Tahoma"/>
              </a:rPr>
              <a:t>Земли»</a:t>
            </a:r>
            <a:endParaRPr sz="1200">
              <a:latin typeface="Tahoma"/>
              <a:cs typeface="Tahoma"/>
            </a:endParaRPr>
          </a:p>
          <a:p>
            <a:pPr marL="232410" indent="-220345">
              <a:lnSpc>
                <a:spcPct val="100000"/>
              </a:lnSpc>
              <a:spcBef>
                <a:spcPts val="525"/>
              </a:spcBef>
              <a:buChar char="•"/>
              <a:tabLst>
                <a:tab pos="232410" algn="l"/>
                <a:tab pos="233045" algn="l"/>
              </a:tabLst>
            </a:pPr>
            <a:r>
              <a:rPr dirty="0" sz="1200" spc="114">
                <a:solidFill>
                  <a:srgbClr val="231F20"/>
                </a:solidFill>
                <a:latin typeface="Tahoma"/>
                <a:cs typeface="Tahoma"/>
              </a:rPr>
              <a:t>Э</a:t>
            </a:r>
            <a:r>
              <a:rPr dirty="0" sz="1200" spc="3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200" spc="40">
                <a:solidFill>
                  <a:srgbClr val="231F20"/>
                </a:solidFill>
                <a:latin typeface="Tahoma"/>
                <a:cs typeface="Tahoma"/>
              </a:rPr>
              <a:t>очелленд</a:t>
            </a:r>
            <a:r>
              <a:rPr dirty="0" sz="1200" spc="40">
                <a:solidFill>
                  <a:srgbClr val="231F20"/>
                </a:solidFill>
                <a:latin typeface="Tahoma"/>
                <a:cs typeface="Tahoma"/>
              </a:rPr>
              <a:t>ж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15">
                <a:solidFill>
                  <a:srgbClr val="231F20"/>
                </a:solidFill>
                <a:latin typeface="Tahoma"/>
                <a:cs typeface="Tahoma"/>
              </a:rPr>
              <a:t>«</a:t>
            </a:r>
            <a:r>
              <a:rPr dirty="0" sz="1200" spc="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200" spc="-5">
                <a:solidFill>
                  <a:srgbClr val="231F20"/>
                </a:solidFill>
                <a:latin typeface="Tahoma"/>
                <a:cs typeface="Tahoma"/>
              </a:rPr>
              <a:t>ү</a:t>
            </a:r>
            <a:r>
              <a:rPr dirty="0" sz="1200" spc="35">
                <a:solidFill>
                  <a:srgbClr val="231F20"/>
                </a:solidFill>
                <a:latin typeface="Tahoma"/>
                <a:cs typeface="Tahoma"/>
              </a:rPr>
              <a:t>лек</a:t>
            </a:r>
            <a:r>
              <a:rPr dirty="0" sz="1200" spc="2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200" spc="35">
                <a:solidFill>
                  <a:srgbClr val="231F20"/>
                </a:solidFill>
                <a:latin typeface="Tahoma"/>
                <a:cs typeface="Tahoma"/>
              </a:rPr>
              <a:t>ерді</a:t>
            </a:r>
            <a:r>
              <a:rPr dirty="0" sz="1200" spc="35">
                <a:solidFill>
                  <a:srgbClr val="231F20"/>
                </a:solidFill>
                <a:latin typeface="Tahoma"/>
                <a:cs typeface="Tahoma"/>
              </a:rPr>
              <a:t>ң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25">
                <a:solidFill>
                  <a:srgbClr val="231F20"/>
                </a:solidFill>
                <a:latin typeface="Tahoma"/>
                <a:cs typeface="Tahoma"/>
              </a:rPr>
              <a:t>аға</a:t>
            </a:r>
            <a:r>
              <a:rPr dirty="0" sz="1200" spc="30">
                <a:solidFill>
                  <a:srgbClr val="231F20"/>
                </a:solidFill>
                <a:latin typeface="Tahoma"/>
                <a:cs typeface="Tahoma"/>
              </a:rPr>
              <a:t>ш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35">
                <a:solidFill>
                  <a:srgbClr val="231F20"/>
                </a:solidFill>
                <a:latin typeface="Tahoma"/>
                <a:cs typeface="Tahoma"/>
              </a:rPr>
              <a:t>егуі»</a:t>
            </a:r>
            <a:endParaRPr sz="1200">
              <a:latin typeface="Tahoma"/>
              <a:cs typeface="Tahoma"/>
            </a:endParaRPr>
          </a:p>
          <a:p>
            <a:pPr marL="232410" indent="-220345">
              <a:lnSpc>
                <a:spcPct val="100000"/>
              </a:lnSpc>
              <a:spcBef>
                <a:spcPts val="530"/>
              </a:spcBef>
              <a:buChar char="•"/>
              <a:tabLst>
                <a:tab pos="232410" algn="l"/>
                <a:tab pos="233045" algn="l"/>
              </a:tabLst>
            </a:pPr>
            <a:r>
              <a:rPr dirty="0" sz="1200" spc="55">
                <a:solidFill>
                  <a:srgbClr val="231F20"/>
                </a:solidFill>
                <a:latin typeface="Tahoma"/>
                <a:cs typeface="Tahoma"/>
              </a:rPr>
              <a:t>Акци</a:t>
            </a:r>
            <a:r>
              <a:rPr dirty="0" sz="1200" spc="40">
                <a:solidFill>
                  <a:srgbClr val="231F20"/>
                </a:solidFill>
                <a:latin typeface="Tahoma"/>
                <a:cs typeface="Tahoma"/>
              </a:rPr>
              <a:t>я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15">
                <a:solidFill>
                  <a:srgbClr val="231F20"/>
                </a:solidFill>
                <a:latin typeface="Tahoma"/>
                <a:cs typeface="Tahoma"/>
              </a:rPr>
              <a:t>«</a:t>
            </a:r>
            <a:r>
              <a:rPr dirty="0" sz="1200" spc="-1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200" spc="30">
                <a:solidFill>
                  <a:srgbClr val="231F20"/>
                </a:solidFill>
                <a:latin typeface="Tahoma"/>
                <a:cs typeface="Tahoma"/>
              </a:rPr>
              <a:t>абиғатқ</a:t>
            </a:r>
            <a:r>
              <a:rPr dirty="0" sz="1200" spc="20">
                <a:solidFill>
                  <a:srgbClr val="231F20"/>
                </a:solidFill>
                <a:latin typeface="Tahoma"/>
                <a:cs typeface="Tahoma"/>
              </a:rPr>
              <a:t>а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65">
                <a:solidFill>
                  <a:srgbClr val="231F20"/>
                </a:solidFill>
                <a:latin typeface="Tahoma"/>
                <a:cs typeface="Tahoma"/>
              </a:rPr>
              <a:t>қам</a:t>
            </a:r>
            <a:r>
              <a:rPr dirty="0" sz="1200" spc="50">
                <a:solidFill>
                  <a:srgbClr val="231F20"/>
                </a:solidFill>
                <a:latin typeface="Tahoma"/>
                <a:cs typeface="Tahoma"/>
              </a:rPr>
              <a:t>қ</a:t>
            </a:r>
            <a:r>
              <a:rPr dirty="0" sz="1200" spc="65">
                <a:solidFill>
                  <a:srgbClr val="231F20"/>
                </a:solidFill>
                <a:latin typeface="Tahoma"/>
                <a:cs typeface="Tahoma"/>
              </a:rPr>
              <a:t>орлы</a:t>
            </a:r>
            <a:r>
              <a:rPr dirty="0" sz="1200" spc="45">
                <a:solidFill>
                  <a:srgbClr val="231F20"/>
                </a:solidFill>
                <a:latin typeface="Tahoma"/>
                <a:cs typeface="Tahoma"/>
              </a:rPr>
              <a:t>қ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50">
                <a:solidFill>
                  <a:srgbClr val="231F20"/>
                </a:solidFill>
                <a:latin typeface="Tahoma"/>
                <a:cs typeface="Tahoma"/>
              </a:rPr>
              <a:t>жасаймыз»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096" y="1179555"/>
            <a:ext cx="347408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85" b="1">
                <a:solidFill>
                  <a:srgbClr val="231F20"/>
                </a:solidFill>
                <a:latin typeface="Arial"/>
                <a:cs typeface="Arial"/>
              </a:rPr>
              <a:t>Цель:</a:t>
            </a:r>
            <a:r>
              <a:rPr dirty="0" sz="1000" spc="-2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привитие</a:t>
            </a:r>
            <a:r>
              <a:rPr dirty="0" sz="1000" spc="1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ценностей</a:t>
            </a:r>
            <a:r>
              <a:rPr dirty="0" sz="1000" spc="1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через</a:t>
            </a:r>
            <a:r>
              <a:rPr dirty="0" sz="1000" spc="1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реализацию</a:t>
            </a:r>
            <a:r>
              <a:rPr dirty="0" sz="1000" spc="1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социального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проекта</a:t>
            </a:r>
            <a:endParaRPr sz="1000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05995" y="360006"/>
            <a:ext cx="4626013" cy="338169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693299" y="3782855"/>
            <a:ext cx="395668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30" b="1">
                <a:solidFill>
                  <a:srgbClr val="231F20"/>
                </a:solidFill>
                <a:latin typeface="Arial"/>
                <a:cs typeface="Arial"/>
              </a:rPr>
              <a:t>«</a:t>
            </a:r>
            <a:r>
              <a:rPr dirty="0" sz="1400" spc="-80" b="1">
                <a:solidFill>
                  <a:srgbClr val="231F20"/>
                </a:solidFill>
                <a:latin typeface="Arial"/>
                <a:cs typeface="Arial"/>
              </a:rPr>
              <a:t>Қ</a:t>
            </a:r>
            <a:r>
              <a:rPr dirty="0" sz="1400" spc="-65" b="1">
                <a:solidFill>
                  <a:srgbClr val="231F20"/>
                </a:solidFill>
                <a:latin typeface="Arial"/>
                <a:cs typeface="Arial"/>
              </a:rPr>
              <a:t>оғамға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90" b="1">
                <a:solidFill>
                  <a:srgbClr val="231F20"/>
                </a:solidFill>
                <a:latin typeface="Arial"/>
                <a:cs typeface="Arial"/>
              </a:rPr>
              <a:t>қызмет</a:t>
            </a:r>
            <a:r>
              <a:rPr dirty="0" sz="1400" spc="-8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90" b="1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dirty="0" sz="1400" spc="-105" b="1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dirty="0" sz="1400" spc="-105" b="1">
                <a:solidFill>
                  <a:srgbClr val="231F20"/>
                </a:solidFill>
                <a:latin typeface="Arial"/>
                <a:cs typeface="Arial"/>
              </a:rPr>
              <a:t>у»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25" b="1">
                <a:solidFill>
                  <a:srgbClr val="231F20"/>
                </a:solidFill>
                <a:latin typeface="Arial"/>
                <a:cs typeface="Arial"/>
              </a:rPr>
              <a:t>волон</a:t>
            </a:r>
            <a:r>
              <a:rPr dirty="0" sz="1400" spc="-114" b="1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dirty="0" sz="1400" spc="-95" b="1">
                <a:solidFill>
                  <a:srgbClr val="231F20"/>
                </a:solidFill>
                <a:latin typeface="Arial"/>
                <a:cs typeface="Arial"/>
              </a:rPr>
              <a:t>ерская</a:t>
            </a:r>
            <a:r>
              <a:rPr dirty="0" sz="1400" spc="-7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00" b="1">
                <a:solidFill>
                  <a:srgbClr val="231F20"/>
                </a:solidFill>
                <a:latin typeface="Arial"/>
                <a:cs typeface="Arial"/>
              </a:rPr>
              <a:t>дея</a:t>
            </a:r>
            <a:r>
              <a:rPr dirty="0" sz="1400" spc="-100" b="1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dirty="0" sz="1400" spc="-90" b="1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dirty="0" sz="1400" spc="-150" b="1">
                <a:solidFill>
                  <a:srgbClr val="231F20"/>
                </a:solidFill>
                <a:latin typeface="Arial"/>
                <a:cs typeface="Arial"/>
              </a:rPr>
              <a:t>льно</a:t>
            </a:r>
            <a:r>
              <a:rPr dirty="0" sz="1400" spc="-145" b="1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dirty="0" sz="1400" spc="-140" b="1">
                <a:solidFill>
                  <a:srgbClr val="231F20"/>
                </a:solidFill>
                <a:latin typeface="Arial"/>
                <a:cs typeface="Arial"/>
              </a:rPr>
              <a:t>ть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93299" y="5759787"/>
            <a:ext cx="1496695" cy="90551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Отве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твенны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исп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лни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60">
                <a:solidFill>
                  <a:srgbClr val="85A8B8"/>
                </a:solidFill>
                <a:latin typeface="Tahoma"/>
                <a:cs typeface="Tahoma"/>
              </a:rPr>
              <a:t>ли:</a:t>
            </a:r>
            <a:endParaRPr sz="900">
              <a:latin typeface="Tahoma"/>
              <a:cs typeface="Tahoma"/>
            </a:endParaRPr>
          </a:p>
          <a:p>
            <a:pPr marL="217804" marR="38100">
              <a:lnSpc>
                <a:spcPct val="100000"/>
              </a:lnSpc>
              <a:spcBef>
                <a:spcPts val="225"/>
              </a:spcBef>
            </a:pP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Учителя-предметники, 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кла</a:t>
            </a:r>
            <a:r>
              <a:rPr dirty="0" sz="900" spc="-40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сны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р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у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к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ов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ди</a:t>
            </a:r>
            <a:r>
              <a:rPr dirty="0" sz="900" spc="-40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ли,  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Педагоги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дополнительного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образования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93299" y="5070673"/>
            <a:ext cx="14712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900" spc="-70" b="1">
                <a:solidFill>
                  <a:srgbClr val="85A8B8"/>
                </a:solidFill>
                <a:latin typeface="Arial"/>
                <a:cs typeface="Arial"/>
              </a:rPr>
              <a:t>Октябр</a:t>
            </a: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ь</a:t>
            </a:r>
            <a:r>
              <a:rPr dirty="0" sz="900" spc="-70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90" b="1">
                <a:solidFill>
                  <a:srgbClr val="85A8B8"/>
                </a:solidFill>
                <a:latin typeface="Arial"/>
                <a:cs typeface="Arial"/>
              </a:rPr>
              <a:t>–</a:t>
            </a:r>
            <a:r>
              <a:rPr dirty="0" sz="900" spc="-9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уча</a:t>
            </a: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с</a:t>
            </a:r>
            <a:r>
              <a:rPr dirty="0" sz="900" spc="-55" b="1">
                <a:solidFill>
                  <a:srgbClr val="85A8B8"/>
                </a:solidFill>
                <a:latin typeface="Arial"/>
                <a:cs typeface="Arial"/>
              </a:rPr>
              <a:t>ти</a:t>
            </a:r>
            <a:r>
              <a:rPr dirty="0" sz="900" spc="-60" b="1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dirty="0" sz="900" spc="-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100" b="1">
                <a:solidFill>
                  <a:srgbClr val="85A8B8"/>
                </a:solidFill>
                <a:latin typeface="Arial"/>
                <a:cs typeface="Arial"/>
              </a:rPr>
              <a:t>в</a:t>
            </a:r>
            <a:r>
              <a:rPr dirty="0" sz="900" spc="-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40" b="1">
                <a:solidFill>
                  <a:srgbClr val="85A8B8"/>
                </a:solidFill>
                <a:latin typeface="Arial"/>
                <a:cs typeface="Arial"/>
              </a:rPr>
              <a:t>М</a:t>
            </a:r>
            <a:r>
              <a:rPr dirty="0" sz="900" spc="-30" b="1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dirty="0" sz="900" spc="-35" b="1">
                <a:solidFill>
                  <a:srgbClr val="85A8B8"/>
                </a:solidFill>
                <a:latin typeface="Arial"/>
                <a:cs typeface="Arial"/>
              </a:rPr>
              <a:t>ж</a:t>
            </a:r>
            <a:r>
              <a:rPr dirty="0" sz="900" spc="-65" b="1">
                <a:solidFill>
                  <a:srgbClr val="85A8B8"/>
                </a:solidFill>
                <a:latin typeface="Arial"/>
                <a:cs typeface="Arial"/>
              </a:rPr>
              <a:t>ду</a:t>
            </a:r>
            <a:r>
              <a:rPr dirty="0" sz="900" spc="20" b="1">
                <a:solidFill>
                  <a:srgbClr val="85A8B8"/>
                </a:solidFill>
                <a:latin typeface="Arial"/>
                <a:cs typeface="Arial"/>
              </a:rPr>
              <a:t>-  </a:t>
            </a:r>
            <a:r>
              <a:rPr dirty="0" sz="900" spc="-60" b="1">
                <a:solidFill>
                  <a:srgbClr val="85A8B8"/>
                </a:solidFill>
                <a:latin typeface="Arial"/>
                <a:cs typeface="Arial"/>
              </a:rPr>
              <a:t>народно</a:t>
            </a:r>
            <a:r>
              <a:rPr dirty="0" sz="900" spc="-65" b="1">
                <a:solidFill>
                  <a:srgbClr val="85A8B8"/>
                </a:solidFill>
                <a:latin typeface="Arial"/>
                <a:cs typeface="Arial"/>
              </a:rPr>
              <a:t>й</a:t>
            </a:r>
            <a:r>
              <a:rPr dirty="0" sz="900" spc="-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акции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93299" y="4348982"/>
            <a:ext cx="102425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ОЕ</a:t>
            </a:r>
            <a:r>
              <a:rPr dirty="0" sz="900" spc="-110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900" spc="-40" b="1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15" b="1">
                <a:solidFill>
                  <a:srgbClr val="85A8B8"/>
                </a:solidFill>
                <a:latin typeface="Arial"/>
                <a:cs typeface="Arial"/>
              </a:rPr>
              <a:t>«</a:t>
            </a:r>
            <a:r>
              <a:rPr dirty="0" sz="900" spc="-35" b="1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dirty="0" sz="900" spc="-40" b="1">
                <a:solidFill>
                  <a:srgbClr val="85A8B8"/>
                </a:solidFill>
                <a:latin typeface="Arial"/>
                <a:cs typeface="Arial"/>
              </a:rPr>
              <a:t>АМ</a:t>
            </a:r>
            <a:r>
              <a:rPr dirty="0" sz="900" spc="-50" b="1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ОР»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04298" y="4309906"/>
            <a:ext cx="2741930" cy="779145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Организация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помощи:</a:t>
            </a:r>
            <a:endParaRPr sz="1000">
              <a:latin typeface="Tahoma"/>
              <a:cs typeface="Tahoma"/>
            </a:endParaRPr>
          </a:p>
          <a:p>
            <a:pPr marL="84455" indent="-72390">
              <a:lnSpc>
                <a:spcPct val="100000"/>
              </a:lnSpc>
              <a:spcBef>
                <a:spcPts val="285"/>
              </a:spcBef>
              <a:buChar char="-"/>
              <a:tabLst>
                <a:tab pos="8509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таршем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по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лению;</a:t>
            </a:r>
            <a:endParaRPr sz="1000">
              <a:latin typeface="Tahoma"/>
              <a:cs typeface="Tahoma"/>
            </a:endParaRPr>
          </a:p>
          <a:p>
            <a:pPr marL="84455" indent="-72390">
              <a:lnSpc>
                <a:spcPct val="100000"/>
              </a:lnSpc>
              <a:spcBef>
                <a:spcPts val="284"/>
              </a:spcBef>
              <a:buChar char="-"/>
              <a:tabLst>
                <a:tab pos="85090" algn="l"/>
              </a:tabLst>
            </a:pP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при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ю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та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м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жив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тных;</a:t>
            </a:r>
            <a:endParaRPr sz="1000">
              <a:latin typeface="Tahoma"/>
              <a:cs typeface="Tahoma"/>
            </a:endParaRPr>
          </a:p>
          <a:p>
            <a:pPr marL="91440" indent="-79375">
              <a:lnSpc>
                <a:spcPct val="100000"/>
              </a:lnSpc>
              <a:spcBef>
                <a:spcPts val="280"/>
              </a:spcBef>
              <a:buChar char="-"/>
              <a:tabLst>
                <a:tab pos="92075" algn="l"/>
              </a:tabLst>
            </a:pP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создание</a:t>
            </a:r>
            <a:r>
              <a:rPr dirty="0" sz="10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кормушек</a:t>
            </a:r>
            <a:r>
              <a:rPr dirty="0" sz="10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скворечников</a:t>
            </a:r>
            <a:r>
              <a:rPr dirty="0" sz="10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соединяя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04298" y="5063270"/>
            <a:ext cx="274193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9300" algn="l"/>
                <a:tab pos="1443355" algn="l"/>
                <a:tab pos="1692275" algn="l"/>
              </a:tabLst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элементы	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природы	с	переработанными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04298" y="5215670"/>
            <a:ext cx="80518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материалами.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604298" y="5368070"/>
            <a:ext cx="2644140" cy="590550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Рекомендуется:</a:t>
            </a:r>
            <a:endParaRPr sz="1000">
              <a:latin typeface="Tahoma"/>
              <a:cs typeface="Tahoma"/>
            </a:endParaRPr>
          </a:p>
          <a:p>
            <a:pPr marL="84455" indent="-72390">
              <a:lnSpc>
                <a:spcPct val="100000"/>
              </a:lnSpc>
              <a:spcBef>
                <a:spcPts val="285"/>
              </a:spcBef>
              <a:buChar char="-"/>
              <a:tabLst>
                <a:tab pos="85090" algn="l"/>
              </a:tabLst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привлечение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родительской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общественности;</a:t>
            </a:r>
            <a:endParaRPr sz="1000">
              <a:latin typeface="Tahoma"/>
              <a:cs typeface="Tahoma"/>
            </a:endParaRPr>
          </a:p>
          <a:p>
            <a:pPr marL="84455" indent="-72390">
              <a:lnSpc>
                <a:spcPct val="100000"/>
              </a:lnSpc>
              <a:spcBef>
                <a:spcPts val="284"/>
              </a:spcBef>
              <a:buChar char="-"/>
              <a:tabLst>
                <a:tab pos="85090" algn="l"/>
              </a:tabLst>
            </a:pP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взаимодействие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10">
                <a:solidFill>
                  <a:srgbClr val="231F20"/>
                </a:solidFill>
                <a:latin typeface="Tahoma"/>
                <a:cs typeface="Tahoma"/>
              </a:rPr>
              <a:t>МИО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17" name="object 17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705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347300" y="7129883"/>
            <a:ext cx="179705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80">
                <a:solidFill>
                  <a:srgbClr val="85A8B8"/>
                </a:solidFill>
                <a:latin typeface="Trebuchet MS"/>
                <a:cs typeface="Trebuchet MS"/>
              </a:rPr>
              <a:t>38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164527" y="7129883"/>
            <a:ext cx="181610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90">
                <a:solidFill>
                  <a:srgbClr val="85A8B8"/>
                </a:solidFill>
                <a:latin typeface="Trebuchet MS"/>
                <a:cs typeface="Trebuchet MS"/>
              </a:rPr>
              <a:t>39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5693248" y="7154067"/>
            <a:ext cx="2454275" cy="14668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800" spc="-45">
                <a:solidFill>
                  <a:srgbClr val="85A8B8"/>
                </a:solidFill>
                <a:latin typeface="Trebuchet MS"/>
                <a:cs typeface="Trebuchet MS"/>
              </a:rPr>
              <a:t>МИНИСТЕРСТВОПРОСВЕЩЕНИЯРЕСПУБЛИКИКАЗАХСТАН</a:t>
            </a:r>
            <a:endParaRPr sz="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A8DD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A8DDE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47300" y="3782855"/>
            <a:ext cx="271018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25" b="1">
                <a:solidFill>
                  <a:srgbClr val="231F20"/>
                </a:solidFill>
                <a:latin typeface="Arial"/>
                <a:cs typeface="Arial"/>
              </a:rPr>
              <a:t>Э</a:t>
            </a:r>
            <a:r>
              <a:rPr dirty="0" sz="1400" spc="-110" b="1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dirty="0" sz="1400" spc="-105" b="1">
                <a:solidFill>
                  <a:srgbClr val="231F20"/>
                </a:solidFill>
                <a:latin typeface="Arial"/>
                <a:cs typeface="Arial"/>
              </a:rPr>
              <a:t>ологич</a:t>
            </a:r>
            <a:r>
              <a:rPr dirty="0" sz="1400" spc="-110" b="1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dirty="0" sz="1400" spc="-100" b="1">
                <a:solidFill>
                  <a:srgbClr val="231F20"/>
                </a:solidFill>
                <a:latin typeface="Arial"/>
                <a:cs typeface="Arial"/>
              </a:rPr>
              <a:t>ская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80" b="1">
                <a:solidFill>
                  <a:srgbClr val="231F20"/>
                </a:solidFill>
                <a:latin typeface="Arial"/>
                <a:cs typeface="Arial"/>
              </a:rPr>
              <a:t>акция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25" b="1">
                <a:solidFill>
                  <a:srgbClr val="231F20"/>
                </a:solidFill>
                <a:latin typeface="Arial"/>
                <a:cs typeface="Arial"/>
              </a:rPr>
              <a:t>«Час</a:t>
            </a:r>
            <a:r>
              <a:rPr dirty="0" sz="1400" spc="-5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14" b="1">
                <a:solidFill>
                  <a:srgbClr val="231F20"/>
                </a:solidFill>
                <a:latin typeface="Arial"/>
                <a:cs typeface="Arial"/>
              </a:rPr>
              <a:t>Земли»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5759787"/>
            <a:ext cx="1496695" cy="63119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320"/>
              </a:spcBef>
            </a:pP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Отве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твенны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исп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лни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60">
                <a:solidFill>
                  <a:srgbClr val="85A8B8"/>
                </a:solidFill>
                <a:latin typeface="Tahoma"/>
                <a:cs typeface="Tahoma"/>
              </a:rPr>
              <a:t>ли:</a:t>
            </a:r>
            <a:endParaRPr sz="900">
              <a:latin typeface="Tahoma"/>
              <a:cs typeface="Tahoma"/>
            </a:endParaRPr>
          </a:p>
          <a:p>
            <a:pPr algn="just" marL="217804" marR="66675">
              <a:lnSpc>
                <a:spcPct val="100000"/>
              </a:lnSpc>
              <a:spcBef>
                <a:spcPts val="225"/>
              </a:spcBef>
            </a:pP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У</a:t>
            </a:r>
            <a:r>
              <a:rPr dirty="0" sz="900" spc="-40">
                <a:solidFill>
                  <a:srgbClr val="85A8B8"/>
                </a:solidFill>
                <a:latin typeface="Tahoma"/>
                <a:cs typeface="Tahoma"/>
              </a:rPr>
              <a:t>чи</a:t>
            </a:r>
            <a:r>
              <a:rPr dirty="0" sz="900" spc="-50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ля-пр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дметник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и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в  </a:t>
            </a:r>
            <a:r>
              <a:rPr dirty="0" sz="900" spc="-5">
                <a:solidFill>
                  <a:srgbClr val="85A8B8"/>
                </a:solidFill>
                <a:latin typeface="Tahoma"/>
                <a:cs typeface="Tahoma"/>
              </a:rPr>
              <a:t>рамка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х</a:t>
            </a:r>
            <a:r>
              <a:rPr dirty="0" sz="900" spc="-5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Н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д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ли/</a:t>
            </a:r>
            <a:r>
              <a:rPr dirty="0" sz="900" spc="-50">
                <a:solidFill>
                  <a:srgbClr val="85A8B8"/>
                </a:solidFill>
                <a:latin typeface="Tahoma"/>
                <a:cs typeface="Tahoma"/>
              </a:rPr>
              <a:t>Д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екады  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7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твенны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х</a:t>
            </a:r>
            <a:r>
              <a:rPr dirty="0" sz="900" spc="-5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наук</a:t>
            </a:r>
            <a:endParaRPr sz="9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300" y="5055470"/>
            <a:ext cx="148526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dirty="0" sz="900" spc="-50" b="1">
                <a:solidFill>
                  <a:srgbClr val="85A8B8"/>
                </a:solidFill>
                <a:latin typeface="Arial"/>
                <a:cs typeface="Arial"/>
              </a:rPr>
              <a:t>Ма</a:t>
            </a:r>
            <a:r>
              <a:rPr dirty="0" sz="900" spc="-50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65" b="1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90" b="1">
                <a:solidFill>
                  <a:srgbClr val="85A8B8"/>
                </a:solidFill>
                <a:latin typeface="Arial"/>
                <a:cs typeface="Arial"/>
              </a:rPr>
              <a:t>–</a:t>
            </a:r>
            <a:r>
              <a:rPr dirty="0" sz="900" spc="-9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уча</a:t>
            </a: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с</a:t>
            </a:r>
            <a:r>
              <a:rPr dirty="0" sz="900" spc="-55" b="1">
                <a:solidFill>
                  <a:srgbClr val="85A8B8"/>
                </a:solidFill>
                <a:latin typeface="Arial"/>
                <a:cs typeface="Arial"/>
              </a:rPr>
              <a:t>ти</a:t>
            </a:r>
            <a:r>
              <a:rPr dirty="0" sz="900" spc="-60" b="1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dirty="0" sz="900" spc="-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100" b="1">
                <a:solidFill>
                  <a:srgbClr val="85A8B8"/>
                </a:solidFill>
                <a:latin typeface="Arial"/>
                <a:cs typeface="Arial"/>
              </a:rPr>
              <a:t>в</a:t>
            </a:r>
            <a:r>
              <a:rPr dirty="0" sz="900" spc="-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125" b="1">
                <a:solidFill>
                  <a:srgbClr val="85A8B8"/>
                </a:solidFill>
                <a:latin typeface="Arial"/>
                <a:cs typeface="Arial"/>
              </a:rPr>
              <a:t>В</a:t>
            </a:r>
            <a:r>
              <a:rPr dirty="0" sz="900" spc="-110" b="1">
                <a:solidFill>
                  <a:srgbClr val="85A8B8"/>
                </a:solidFill>
                <a:latin typeface="Arial"/>
                <a:cs typeface="Arial"/>
              </a:rPr>
              <a:t>с</a:t>
            </a:r>
            <a:r>
              <a:rPr dirty="0" sz="900" spc="-50" b="1">
                <a:solidFill>
                  <a:srgbClr val="85A8B8"/>
                </a:solidFill>
                <a:latin typeface="Arial"/>
                <a:cs typeface="Arial"/>
              </a:rPr>
              <a:t>емирной  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акции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7300" y="4348982"/>
            <a:ext cx="102425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ОЕ</a:t>
            </a:r>
            <a:r>
              <a:rPr dirty="0" sz="900" spc="-110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900" spc="-40" b="1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15" b="1">
                <a:solidFill>
                  <a:srgbClr val="85A8B8"/>
                </a:solidFill>
                <a:latin typeface="Arial"/>
                <a:cs typeface="Arial"/>
              </a:rPr>
              <a:t>«</a:t>
            </a:r>
            <a:r>
              <a:rPr dirty="0" sz="900" spc="-35" b="1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dirty="0" sz="900" spc="-40" b="1">
                <a:solidFill>
                  <a:srgbClr val="85A8B8"/>
                </a:solidFill>
                <a:latin typeface="Arial"/>
                <a:cs typeface="Arial"/>
              </a:rPr>
              <a:t>АМ</a:t>
            </a:r>
            <a:r>
              <a:rPr dirty="0" sz="900" spc="-50" b="1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ОР»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58299" y="4345847"/>
            <a:ext cx="2745740" cy="1469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Инициатива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поддержку решения глобальных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проблем,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направленная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сокращение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потре-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бления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энергии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 бережное отношение к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ре- 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урсам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r>
              <a:rPr dirty="0" sz="1000" spc="-1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Основно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й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э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лемен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акци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1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—</a:t>
            </a:r>
            <a:r>
              <a:rPr dirty="0" sz="1000" spc="-1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выключение 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света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других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электроприборов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один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час.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Рекомендуется:</a:t>
            </a:r>
            <a:endParaRPr sz="1000">
              <a:latin typeface="Tahoma"/>
              <a:cs typeface="Tahoma"/>
            </a:endParaRPr>
          </a:p>
          <a:p>
            <a:pPr algn="just" marL="12700" marR="8255">
              <a:lnSpc>
                <a:spcPct val="100000"/>
              </a:lnSpc>
              <a:spcBef>
                <a:spcPts val="285"/>
              </a:spcBef>
            </a:pP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-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 течении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года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проведение мероприятий с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выпуском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1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постера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от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класса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необходимости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бережного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отношения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природным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ресурсам.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11" name="object 11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59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5995" y="360006"/>
            <a:ext cx="4626013" cy="3381692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5693299" y="3782855"/>
            <a:ext cx="299720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25" b="1">
                <a:solidFill>
                  <a:srgbClr val="231F20"/>
                </a:solidFill>
                <a:latin typeface="Arial"/>
                <a:cs typeface="Arial"/>
              </a:rPr>
              <a:t>Э</a:t>
            </a:r>
            <a:r>
              <a:rPr dirty="0" sz="1400" spc="-110" b="1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dirty="0" sz="1400" spc="-95" b="1">
                <a:solidFill>
                  <a:srgbClr val="231F20"/>
                </a:solidFill>
                <a:latin typeface="Arial"/>
                <a:cs typeface="Arial"/>
              </a:rPr>
              <a:t>оч</a:t>
            </a:r>
            <a:r>
              <a:rPr dirty="0" sz="1400" spc="-110" b="1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dirty="0" sz="1400" spc="-105" b="1">
                <a:solidFill>
                  <a:srgbClr val="231F20"/>
                </a:solidFill>
                <a:latin typeface="Arial"/>
                <a:cs typeface="Arial"/>
              </a:rPr>
              <a:t>ллендж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00" b="1">
                <a:solidFill>
                  <a:srgbClr val="231F20"/>
                </a:solidFill>
                <a:latin typeface="Arial"/>
                <a:cs typeface="Arial"/>
              </a:rPr>
              <a:t>«</a:t>
            </a:r>
            <a:r>
              <a:rPr dirty="0" sz="1400" spc="-240" b="1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dirty="0" sz="1400" spc="-130" b="1">
                <a:solidFill>
                  <a:srgbClr val="231F20"/>
                </a:solidFill>
                <a:latin typeface="Arial"/>
                <a:cs typeface="Arial"/>
              </a:rPr>
              <a:t>ү</a:t>
            </a:r>
            <a:r>
              <a:rPr dirty="0" sz="1400" spc="-95" b="1">
                <a:solidFill>
                  <a:srgbClr val="231F20"/>
                </a:solidFill>
                <a:latin typeface="Arial"/>
                <a:cs typeface="Arial"/>
              </a:rPr>
              <a:t>лек</a:t>
            </a:r>
            <a:r>
              <a:rPr dirty="0" sz="1400" spc="-95" b="1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dirty="0" sz="1400" spc="-65" b="1">
                <a:solidFill>
                  <a:srgbClr val="231F20"/>
                </a:solidFill>
                <a:latin typeface="Arial"/>
                <a:cs typeface="Arial"/>
              </a:rPr>
              <a:t>ердің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75" b="1">
                <a:solidFill>
                  <a:srgbClr val="231F20"/>
                </a:solidFill>
                <a:latin typeface="Arial"/>
                <a:cs typeface="Arial"/>
              </a:rPr>
              <a:t>ағаш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75" b="1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dirty="0" sz="1400" spc="-80" b="1">
                <a:solidFill>
                  <a:srgbClr val="231F20"/>
                </a:solidFill>
                <a:latin typeface="Arial"/>
                <a:cs typeface="Arial"/>
              </a:rPr>
              <a:t>г</a:t>
            </a:r>
            <a:r>
              <a:rPr dirty="0" sz="1400" spc="-75" b="1">
                <a:solidFill>
                  <a:srgbClr val="231F20"/>
                </a:solidFill>
                <a:latin typeface="Arial"/>
                <a:cs typeface="Arial"/>
              </a:rPr>
              <a:t>уі»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93299" y="5759787"/>
            <a:ext cx="1496695" cy="63119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Отве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твенны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исп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лни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60">
                <a:solidFill>
                  <a:srgbClr val="85A8B8"/>
                </a:solidFill>
                <a:latin typeface="Tahoma"/>
                <a:cs typeface="Tahoma"/>
              </a:rPr>
              <a:t>ли:</a:t>
            </a:r>
            <a:endParaRPr sz="900">
              <a:latin typeface="Tahoma"/>
              <a:cs typeface="Tahoma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Классные 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руководители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Сам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управлени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я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ш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к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лы/  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колледжа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93299" y="5070673"/>
            <a:ext cx="39624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70" b="1">
                <a:solidFill>
                  <a:srgbClr val="85A8B8"/>
                </a:solidFill>
                <a:latin typeface="Arial"/>
                <a:cs typeface="Arial"/>
              </a:rPr>
              <a:t>Апр</a:t>
            </a:r>
            <a:r>
              <a:rPr dirty="0" sz="900" spc="-70" b="1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dirty="0" sz="900" spc="-110" b="1">
                <a:solidFill>
                  <a:srgbClr val="85A8B8"/>
                </a:solidFill>
                <a:latin typeface="Arial"/>
                <a:cs typeface="Arial"/>
              </a:rPr>
              <a:t>ль</a:t>
            </a:r>
            <a:endParaRPr sz="9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93299" y="4348982"/>
            <a:ext cx="102425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ОЕ</a:t>
            </a:r>
            <a:r>
              <a:rPr dirty="0" sz="900" spc="-110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900" spc="-40" b="1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15" b="1">
                <a:solidFill>
                  <a:srgbClr val="85A8B8"/>
                </a:solidFill>
                <a:latin typeface="Arial"/>
                <a:cs typeface="Arial"/>
              </a:rPr>
              <a:t>«</a:t>
            </a:r>
            <a:r>
              <a:rPr dirty="0" sz="900" spc="-35" b="1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dirty="0" sz="900" spc="-40" b="1">
                <a:solidFill>
                  <a:srgbClr val="85A8B8"/>
                </a:solidFill>
                <a:latin typeface="Arial"/>
                <a:cs typeface="Arial"/>
              </a:rPr>
              <a:t>АМ</a:t>
            </a:r>
            <a:r>
              <a:rPr dirty="0" sz="900" spc="-50" b="1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ОР»</a:t>
            </a:r>
            <a:endParaRPr sz="9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604298" y="4345847"/>
            <a:ext cx="2744470" cy="1316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7620">
              <a:lnSpc>
                <a:spcPct val="100000"/>
              </a:lnSpc>
              <a:spcBef>
                <a:spcPts val="100"/>
              </a:spcBef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Организация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челленджа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среди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выпускников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школ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по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всей Республике 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(9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 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11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классы):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од-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новременна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посадк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а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дерев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двора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х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ш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л 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ил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вд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л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лиц.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Рекомендуется:</a:t>
            </a:r>
            <a:endParaRPr sz="1000">
              <a:latin typeface="Tahoma"/>
              <a:cs typeface="Tahoma"/>
            </a:endParaRPr>
          </a:p>
          <a:p>
            <a:pPr algn="just" marL="12700" marR="5080">
              <a:lnSpc>
                <a:spcPct val="100000"/>
              </a:lnSpc>
              <a:spcBef>
                <a:spcPts val="285"/>
              </a:spcBef>
            </a:pP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-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дит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з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а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поса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ж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енным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деревьям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н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а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по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- 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янной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основе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(замена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засохших,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подвязать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от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ветра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1000" spc="-10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закрыват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н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а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зим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тп.)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22" name="object 22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705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347300" y="7129883"/>
            <a:ext cx="181610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85">
                <a:solidFill>
                  <a:srgbClr val="85A8B8"/>
                </a:solidFill>
                <a:latin typeface="Trebuchet MS"/>
                <a:cs typeface="Trebuchet MS"/>
              </a:rPr>
              <a:t>40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184974" y="7129883"/>
            <a:ext cx="161290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>
                <a:solidFill>
                  <a:srgbClr val="85A8B8"/>
                </a:solidFill>
                <a:latin typeface="Trebuchet MS"/>
                <a:cs typeface="Trebuchet MS"/>
              </a:rPr>
              <a:t>41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5693248" y="7154067"/>
            <a:ext cx="2454275" cy="14668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800" spc="-45">
                <a:solidFill>
                  <a:srgbClr val="85A8B8"/>
                </a:solidFill>
                <a:latin typeface="Trebuchet MS"/>
                <a:cs typeface="Trebuchet MS"/>
              </a:rPr>
              <a:t>МИНИСТЕРСТВОПРОСВЕЩЕНИЯРЕСПУБЛИКИКАЗАХСТАН</a:t>
            </a:r>
            <a:endParaRPr sz="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A8DDE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47300" y="3782855"/>
            <a:ext cx="32797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95" b="1">
                <a:solidFill>
                  <a:srgbClr val="231F20"/>
                </a:solidFill>
                <a:latin typeface="Arial"/>
                <a:cs typeface="Arial"/>
              </a:rPr>
              <a:t>Акция</a:t>
            </a:r>
            <a:r>
              <a:rPr dirty="0" sz="1400" spc="-3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90" b="1">
                <a:solidFill>
                  <a:srgbClr val="231F20"/>
                </a:solidFill>
                <a:latin typeface="Arial"/>
                <a:cs typeface="Arial"/>
              </a:rPr>
              <a:t>«Табиғатқа</a:t>
            </a:r>
            <a:r>
              <a:rPr dirty="0" sz="1400" spc="-3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80" b="1">
                <a:solidFill>
                  <a:srgbClr val="231F20"/>
                </a:solidFill>
                <a:latin typeface="Arial"/>
                <a:cs typeface="Arial"/>
              </a:rPr>
              <a:t>қамқорлық</a:t>
            </a:r>
            <a:r>
              <a:rPr dirty="0" sz="1400" spc="-3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10" b="1">
                <a:solidFill>
                  <a:srgbClr val="231F20"/>
                </a:solidFill>
                <a:latin typeface="Arial"/>
                <a:cs typeface="Arial"/>
              </a:rPr>
              <a:t>жасаймыз»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7300" y="5759787"/>
            <a:ext cx="1500505" cy="63119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Ответственные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исполнители:</a:t>
            </a:r>
            <a:endParaRPr sz="900">
              <a:latin typeface="Tahoma"/>
              <a:cs typeface="Tahoma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Классные 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руководители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Сам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управлени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ш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к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лы/  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колледжа</a:t>
            </a:r>
            <a:endParaRPr sz="9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5070673"/>
            <a:ext cx="7969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20" b="1">
                <a:solidFill>
                  <a:srgbClr val="85A8B8"/>
                </a:solidFill>
                <a:latin typeface="Arial"/>
                <a:cs typeface="Arial"/>
              </a:rPr>
              <a:t>В</a:t>
            </a:r>
            <a:r>
              <a:rPr dirty="0" sz="900" spc="-20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65" b="1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dirty="0" sz="900" spc="-55" b="1">
                <a:solidFill>
                  <a:srgbClr val="85A8B8"/>
                </a:solidFill>
                <a:latin typeface="Arial"/>
                <a:cs typeface="Arial"/>
              </a:rPr>
              <a:t>ечени</a:t>
            </a:r>
            <a:r>
              <a:rPr dirty="0" sz="900" spc="-60" b="1">
                <a:solidFill>
                  <a:srgbClr val="85A8B8"/>
                </a:solidFill>
                <a:latin typeface="Arial"/>
                <a:cs typeface="Arial"/>
              </a:rPr>
              <a:t>и</a:t>
            </a:r>
            <a:r>
              <a:rPr dirty="0" sz="900" spc="-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40" b="1">
                <a:solidFill>
                  <a:srgbClr val="85A8B8"/>
                </a:solidFill>
                <a:latin typeface="Arial"/>
                <a:cs typeface="Arial"/>
              </a:rPr>
              <a:t>г</a:t>
            </a:r>
            <a:r>
              <a:rPr dirty="0" sz="900" spc="-60" b="1">
                <a:solidFill>
                  <a:srgbClr val="85A8B8"/>
                </a:solidFill>
                <a:latin typeface="Arial"/>
                <a:cs typeface="Arial"/>
              </a:rPr>
              <a:t>ода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300" y="4348982"/>
            <a:ext cx="102425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ОЕ</a:t>
            </a:r>
            <a:r>
              <a:rPr dirty="0" sz="900" spc="-110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900" spc="-40" b="1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15" b="1">
                <a:solidFill>
                  <a:srgbClr val="85A8B8"/>
                </a:solidFill>
                <a:latin typeface="Arial"/>
                <a:cs typeface="Arial"/>
              </a:rPr>
              <a:t>«</a:t>
            </a:r>
            <a:r>
              <a:rPr dirty="0" sz="900" spc="-35" b="1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dirty="0" sz="900" spc="-40" b="1">
                <a:solidFill>
                  <a:srgbClr val="85A8B8"/>
                </a:solidFill>
                <a:latin typeface="Arial"/>
                <a:cs typeface="Arial"/>
              </a:rPr>
              <a:t>АМ</a:t>
            </a:r>
            <a:r>
              <a:rPr dirty="0" sz="900" spc="-50" b="1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ОР»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58299" y="4345847"/>
            <a:ext cx="2741930" cy="15049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Акция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по уборке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пришкольной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территории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или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уход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за местами общественного пользования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(парки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1000" spc="-10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скверы)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Рекомендуется:</a:t>
            </a:r>
            <a:endParaRPr sz="1000">
              <a:latin typeface="Tahoma"/>
              <a:cs typeface="Tahoma"/>
            </a:endParaRPr>
          </a:p>
          <a:p>
            <a:pPr algn="just" marL="12700" marR="5080">
              <a:lnSpc>
                <a:spcPct val="100000"/>
              </a:lnSpc>
              <a:spcBef>
                <a:spcPts val="285"/>
              </a:spcBef>
              <a:buChar char="-"/>
              <a:tabLst>
                <a:tab pos="116205" algn="l"/>
              </a:tabLst>
            </a:pP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закрепление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парков,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скверов, памятников и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других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мест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общественного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пользования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за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школами;</a:t>
            </a:r>
            <a:endParaRPr sz="1000">
              <a:latin typeface="Tahoma"/>
              <a:cs typeface="Tahoma"/>
            </a:endParaRPr>
          </a:p>
          <a:p>
            <a:pPr algn="just" marL="12700" marR="5715">
              <a:lnSpc>
                <a:spcPct val="100000"/>
              </a:lnSpc>
              <a:spcBef>
                <a:spcPts val="280"/>
              </a:spcBef>
              <a:buChar char="-"/>
              <a:tabLst>
                <a:tab pos="83185" algn="l"/>
              </a:tabLst>
            </a:pP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закреплени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кла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дл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я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уборк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п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м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сяца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м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в 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течении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года.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10" name="object 10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59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346001" y="12"/>
            <a:ext cx="5346065" cy="7560309"/>
          </a:xfrm>
          <a:custGeom>
            <a:avLst/>
            <a:gdLst/>
            <a:ahLst/>
            <a:cxnLst/>
            <a:rect l="l" t="t" r="r" b="b"/>
            <a:pathLst>
              <a:path w="5346065" h="7560309">
                <a:moveTo>
                  <a:pt x="5345988" y="0"/>
                </a:moveTo>
                <a:lnTo>
                  <a:pt x="0" y="0"/>
                </a:lnTo>
                <a:lnTo>
                  <a:pt x="0" y="7559992"/>
                </a:lnTo>
                <a:lnTo>
                  <a:pt x="5345988" y="7559992"/>
                </a:lnTo>
                <a:lnTo>
                  <a:pt x="5345988" y="0"/>
                </a:lnTo>
                <a:close/>
              </a:path>
            </a:pathLst>
          </a:custGeom>
          <a:solidFill>
            <a:srgbClr val="FECE9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0701020" marR="5080">
              <a:lnSpc>
                <a:spcPct val="100000"/>
              </a:lnSpc>
              <a:spcBef>
                <a:spcPts val="100"/>
              </a:spcBef>
            </a:pPr>
            <a:r>
              <a:rPr dirty="0" spc="-40"/>
              <a:t>ПРОЕКТ</a:t>
            </a:r>
            <a:r>
              <a:rPr dirty="0" spc="-114"/>
              <a:t> </a:t>
            </a:r>
            <a:r>
              <a:rPr dirty="0" spc="-35"/>
              <a:t>«ЕҢБЕГІ</a:t>
            </a:r>
            <a:r>
              <a:rPr dirty="0" spc="-114"/>
              <a:t> </a:t>
            </a:r>
            <a:r>
              <a:rPr dirty="0" spc="5"/>
              <a:t>АДАЛ</a:t>
            </a:r>
            <a:r>
              <a:rPr dirty="0" spc="-114"/>
              <a:t> </a:t>
            </a:r>
            <a:r>
              <a:rPr dirty="0" spc="650"/>
              <a:t>– </a:t>
            </a:r>
            <a:r>
              <a:rPr dirty="0" spc="-785"/>
              <a:t> </a:t>
            </a:r>
            <a:r>
              <a:rPr dirty="0" spc="80"/>
              <a:t>ЖАС</a:t>
            </a:r>
            <a:r>
              <a:rPr dirty="0" spc="-100"/>
              <a:t> </a:t>
            </a:r>
            <a:r>
              <a:rPr dirty="0" spc="-40"/>
              <a:t>ӨРЕН»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347362" y="7129915"/>
            <a:ext cx="176530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65">
                <a:solidFill>
                  <a:srgbClr val="85A8B8"/>
                </a:solidFill>
                <a:latin typeface="Trebuchet MS"/>
                <a:cs typeface="Trebuchet MS"/>
              </a:rPr>
              <a:t>42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166113" y="7129915"/>
            <a:ext cx="180340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75">
                <a:solidFill>
                  <a:srgbClr val="85A8B8"/>
                </a:solidFill>
                <a:latin typeface="Trebuchet MS"/>
                <a:cs typeface="Trebuchet MS"/>
              </a:rPr>
              <a:t>43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5693248" y="7154067"/>
            <a:ext cx="2454275" cy="14668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800" spc="-45">
                <a:solidFill>
                  <a:srgbClr val="85A8B8"/>
                </a:solidFill>
                <a:latin typeface="Trebuchet MS"/>
                <a:cs typeface="Trebuchet MS"/>
              </a:rPr>
              <a:t>МИНИСТЕРСТВОПРОСВЕЩЕНИЯРЕСПУБЛИКИКАЗАХСТАН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906879" y="2880822"/>
            <a:ext cx="3148965" cy="1024890"/>
          </a:xfrm>
          <a:prstGeom prst="rect">
            <a:avLst/>
          </a:prstGeom>
        </p:spPr>
        <p:txBody>
          <a:bodyPr wrap="square" lIns="0" tIns="79375" rIns="0" bIns="0" rtlCol="0" vert="horz">
            <a:spAutoFit/>
          </a:bodyPr>
          <a:lstStyle/>
          <a:p>
            <a:pPr marL="232410" indent="-220345">
              <a:lnSpc>
                <a:spcPct val="100000"/>
              </a:lnSpc>
              <a:spcBef>
                <a:spcPts val="625"/>
              </a:spcBef>
              <a:buChar char="•"/>
              <a:tabLst>
                <a:tab pos="232410" algn="l"/>
                <a:tab pos="233045" algn="l"/>
              </a:tabLst>
            </a:pPr>
            <a:r>
              <a:rPr dirty="0" sz="1200" spc="50">
                <a:solidFill>
                  <a:srgbClr val="231F20"/>
                </a:solidFill>
                <a:latin typeface="Tahoma"/>
                <a:cs typeface="Tahoma"/>
              </a:rPr>
              <a:t>Ярмарк</a:t>
            </a:r>
            <a:r>
              <a:rPr dirty="0" sz="1200" spc="40">
                <a:solidFill>
                  <a:srgbClr val="231F20"/>
                </a:solidFill>
                <a:latin typeface="Tahoma"/>
                <a:cs typeface="Tahoma"/>
              </a:rPr>
              <a:t>а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65">
                <a:solidFill>
                  <a:srgbClr val="231F20"/>
                </a:solidFill>
                <a:latin typeface="Tahoma"/>
                <a:cs typeface="Tahoma"/>
              </a:rPr>
              <a:t>«</a:t>
            </a:r>
            <a:r>
              <a:rPr dirty="0" sz="1200" spc="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200" spc="45">
                <a:solidFill>
                  <a:srgbClr val="231F20"/>
                </a:solidFill>
                <a:latin typeface="Tahoma"/>
                <a:cs typeface="Tahoma"/>
              </a:rPr>
              <a:t>үзг</a:t>
            </a:r>
            <a:r>
              <a:rPr dirty="0" sz="1200" spc="15">
                <a:solidFill>
                  <a:srgbClr val="231F20"/>
                </a:solidFill>
                <a:latin typeface="Tahoma"/>
                <a:cs typeface="Tahoma"/>
              </a:rPr>
              <a:t>і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25">
                <a:solidFill>
                  <a:srgbClr val="231F20"/>
                </a:solidFill>
                <a:latin typeface="Tahoma"/>
                <a:cs typeface="Tahoma"/>
              </a:rPr>
              <a:t>аса</a:t>
            </a:r>
            <a:r>
              <a:rPr dirty="0" sz="1200" spc="-5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200" spc="25">
                <a:solidFill>
                  <a:srgbClr val="231F20"/>
                </a:solidFill>
                <a:latin typeface="Tahoma"/>
                <a:cs typeface="Tahoma"/>
              </a:rPr>
              <a:t>»</a:t>
            </a:r>
            <a:endParaRPr sz="1200">
              <a:latin typeface="Tahoma"/>
              <a:cs typeface="Tahoma"/>
            </a:endParaRPr>
          </a:p>
          <a:p>
            <a:pPr marL="232410" indent="-220345">
              <a:lnSpc>
                <a:spcPct val="100000"/>
              </a:lnSpc>
              <a:spcBef>
                <a:spcPts val="525"/>
              </a:spcBef>
              <a:buChar char="•"/>
              <a:tabLst>
                <a:tab pos="232410" algn="l"/>
                <a:tab pos="233045" algn="l"/>
              </a:tabLst>
            </a:pPr>
            <a:r>
              <a:rPr dirty="0" sz="1200" spc="225">
                <a:solidFill>
                  <a:srgbClr val="231F20"/>
                </a:solidFill>
                <a:latin typeface="Tahoma"/>
                <a:cs typeface="Tahoma"/>
              </a:rPr>
              <a:t>М</a:t>
            </a:r>
            <a:r>
              <a:rPr dirty="0" sz="1200" spc="50">
                <a:solidFill>
                  <a:srgbClr val="231F20"/>
                </a:solidFill>
                <a:latin typeface="Tahoma"/>
                <a:cs typeface="Tahoma"/>
              </a:rPr>
              <a:t>аманды</a:t>
            </a:r>
            <a:r>
              <a:rPr dirty="0" sz="1200" spc="15">
                <a:solidFill>
                  <a:srgbClr val="231F20"/>
                </a:solidFill>
                <a:latin typeface="Tahoma"/>
                <a:cs typeface="Tahoma"/>
              </a:rPr>
              <a:t>қ</a:t>
            </a:r>
            <a:r>
              <a:rPr dirty="0" sz="1200" spc="20">
                <a:solidFill>
                  <a:srgbClr val="231F20"/>
                </a:solidFill>
                <a:latin typeface="Tahoma"/>
                <a:cs typeface="Tahoma"/>
              </a:rPr>
              <a:t>та</a:t>
            </a:r>
            <a:r>
              <a:rPr dirty="0" sz="1200" spc="15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>
                <a:solidFill>
                  <a:srgbClr val="231F20"/>
                </a:solidFill>
                <a:latin typeface="Tahoma"/>
                <a:cs typeface="Tahoma"/>
              </a:rPr>
              <a:t>ә</a:t>
            </a:r>
            <a:r>
              <a:rPr dirty="0" sz="1200" spc="50">
                <a:solidFill>
                  <a:srgbClr val="231F20"/>
                </a:solidFill>
                <a:latin typeface="Tahoma"/>
                <a:cs typeface="Tahoma"/>
              </a:rPr>
              <a:t>лемі</a:t>
            </a:r>
            <a:endParaRPr sz="1200">
              <a:latin typeface="Tahoma"/>
              <a:cs typeface="Tahoma"/>
            </a:endParaRPr>
          </a:p>
          <a:p>
            <a:pPr marL="232410" indent="-220345">
              <a:lnSpc>
                <a:spcPct val="100000"/>
              </a:lnSpc>
              <a:spcBef>
                <a:spcPts val="530"/>
              </a:spcBef>
              <a:buChar char="•"/>
              <a:tabLst>
                <a:tab pos="232410" algn="l"/>
                <a:tab pos="233045" algn="l"/>
              </a:tabLst>
            </a:pPr>
            <a:r>
              <a:rPr dirty="0" sz="1200" spc="70">
                <a:solidFill>
                  <a:srgbClr val="231F20"/>
                </a:solidFill>
                <a:latin typeface="Tahoma"/>
                <a:cs typeface="Tahoma"/>
              </a:rPr>
              <a:t>Пу</a:t>
            </a:r>
            <a:r>
              <a:rPr dirty="0" sz="1200" spc="60">
                <a:solidFill>
                  <a:srgbClr val="231F20"/>
                </a:solidFill>
                <a:latin typeface="Tahoma"/>
                <a:cs typeface="Tahoma"/>
              </a:rPr>
              <a:t>б</a:t>
            </a:r>
            <a:r>
              <a:rPr dirty="0" sz="1200" spc="30">
                <a:solidFill>
                  <a:srgbClr val="231F20"/>
                </a:solidFill>
                <a:latin typeface="Tahoma"/>
                <a:cs typeface="Tahoma"/>
              </a:rPr>
              <a:t>ликаци</a:t>
            </a:r>
            <a:r>
              <a:rPr dirty="0" sz="1200" spc="20">
                <a:solidFill>
                  <a:srgbClr val="231F20"/>
                </a:solidFill>
                <a:latin typeface="Tahoma"/>
                <a:cs typeface="Tahoma"/>
              </a:rPr>
              <a:t>я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1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40">
                <a:solidFill>
                  <a:srgbClr val="231F20"/>
                </a:solidFill>
                <a:latin typeface="Tahoma"/>
                <a:cs typeface="Tahoma"/>
              </a:rPr>
              <a:t>социальны</a:t>
            </a:r>
            <a:r>
              <a:rPr dirty="0" sz="1200" spc="25">
                <a:solidFill>
                  <a:srgbClr val="231F20"/>
                </a:solidFill>
                <a:latin typeface="Tahoma"/>
                <a:cs typeface="Tahoma"/>
              </a:rPr>
              <a:t>х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30">
                <a:solidFill>
                  <a:srgbClr val="231F20"/>
                </a:solidFill>
                <a:latin typeface="Tahoma"/>
                <a:cs typeface="Tahoma"/>
              </a:rPr>
              <a:t>сетя</a:t>
            </a:r>
            <a:r>
              <a:rPr dirty="0" sz="1200" spc="20">
                <a:solidFill>
                  <a:srgbClr val="231F20"/>
                </a:solidFill>
                <a:latin typeface="Tahoma"/>
                <a:cs typeface="Tahoma"/>
              </a:rPr>
              <a:t>х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85">
                <a:solidFill>
                  <a:srgbClr val="231F20"/>
                </a:solidFill>
                <a:latin typeface="Tahoma"/>
                <a:cs typeface="Tahoma"/>
              </a:rPr>
              <a:t>ш</a:t>
            </a:r>
            <a:r>
              <a:rPr dirty="0" sz="1200" spc="2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200" spc="6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200" spc="55">
                <a:solidFill>
                  <a:srgbClr val="231F20"/>
                </a:solidFill>
                <a:latin typeface="Tahoma"/>
                <a:cs typeface="Tahoma"/>
              </a:rPr>
              <a:t>лы</a:t>
            </a:r>
            <a:endParaRPr sz="1200">
              <a:latin typeface="Tahoma"/>
              <a:cs typeface="Tahoma"/>
            </a:endParaRPr>
          </a:p>
          <a:p>
            <a:pPr marL="232410" indent="-220345">
              <a:lnSpc>
                <a:spcPct val="100000"/>
              </a:lnSpc>
              <a:spcBef>
                <a:spcPts val="525"/>
              </a:spcBef>
              <a:buChar char="•"/>
              <a:tabLst>
                <a:tab pos="232410" algn="l"/>
                <a:tab pos="233045" algn="l"/>
              </a:tabLst>
            </a:pPr>
            <a:r>
              <a:rPr dirty="0" sz="1200" spc="5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200" spc="50">
                <a:solidFill>
                  <a:srgbClr val="231F20"/>
                </a:solidFill>
                <a:latin typeface="Tahoma"/>
                <a:cs typeface="Tahoma"/>
              </a:rPr>
              <a:t>онкур</a:t>
            </a:r>
            <a:r>
              <a:rPr dirty="0" sz="1200" spc="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114">
                <a:solidFill>
                  <a:srgbClr val="231F20"/>
                </a:solidFill>
                <a:latin typeface="Tahoma"/>
                <a:cs typeface="Tahoma"/>
              </a:rPr>
              <a:t>«</a:t>
            </a:r>
            <a:r>
              <a:rPr dirty="0" sz="1200" spc="145">
                <a:solidFill>
                  <a:srgbClr val="231F20"/>
                </a:solidFill>
                <a:latin typeface="Tahoma"/>
                <a:cs typeface="Tahoma"/>
              </a:rPr>
              <a:t>М</a:t>
            </a:r>
            <a:r>
              <a:rPr dirty="0" sz="1200" spc="35">
                <a:solidFill>
                  <a:srgbClr val="231F20"/>
                </a:solidFill>
                <a:latin typeface="Tahoma"/>
                <a:cs typeface="Tahoma"/>
              </a:rPr>
              <a:t>арафо</a:t>
            </a:r>
            <a:r>
              <a:rPr dirty="0" sz="1200" spc="20">
                <a:solidFill>
                  <a:srgbClr val="231F20"/>
                </a:solidFill>
                <a:latin typeface="Tahoma"/>
                <a:cs typeface="Tahoma"/>
              </a:rPr>
              <a:t>н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35">
                <a:solidFill>
                  <a:srgbClr val="231F20"/>
                </a:solidFill>
                <a:latin typeface="Tahoma"/>
                <a:cs typeface="Tahoma"/>
              </a:rPr>
              <a:t>профессий»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93300" y="1566063"/>
            <a:ext cx="3475354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85" b="1">
                <a:solidFill>
                  <a:srgbClr val="231F20"/>
                </a:solidFill>
                <a:latin typeface="Arial"/>
                <a:cs typeface="Arial"/>
              </a:rPr>
              <a:t>Цель:</a:t>
            </a:r>
            <a:r>
              <a:rPr dirty="0" sz="1000" spc="-4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продвижение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ценности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через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развитие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обучающихся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интереса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к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разным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профессиям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продвижения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идеи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трудолюбия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FECE9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FECE9D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47300" y="3782855"/>
            <a:ext cx="170053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0" b="1">
                <a:solidFill>
                  <a:srgbClr val="231F20"/>
                </a:solidFill>
                <a:latin typeface="Arial"/>
                <a:cs typeface="Arial"/>
              </a:rPr>
              <a:t>Ярмарка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40" b="1">
                <a:solidFill>
                  <a:srgbClr val="231F20"/>
                </a:solidFill>
                <a:latin typeface="Arial"/>
                <a:cs typeface="Arial"/>
              </a:rPr>
              <a:t>«</a:t>
            </a:r>
            <a:r>
              <a:rPr dirty="0" sz="1400" spc="-80" b="1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dirty="0" sz="1400" spc="-65" b="1">
                <a:solidFill>
                  <a:srgbClr val="231F20"/>
                </a:solidFill>
                <a:latin typeface="Arial"/>
                <a:cs typeface="Arial"/>
              </a:rPr>
              <a:t>үзгі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10" b="1">
                <a:solidFill>
                  <a:srgbClr val="231F20"/>
                </a:solidFill>
                <a:latin typeface="Arial"/>
                <a:cs typeface="Arial"/>
              </a:rPr>
              <a:t>асар»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5759787"/>
            <a:ext cx="1496695" cy="49403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Отве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твенны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исп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лни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60">
                <a:solidFill>
                  <a:srgbClr val="85A8B8"/>
                </a:solidFill>
                <a:latin typeface="Tahoma"/>
                <a:cs typeface="Tahoma"/>
              </a:rPr>
              <a:t>ли:</a:t>
            </a:r>
            <a:endParaRPr sz="900">
              <a:latin typeface="Tahoma"/>
              <a:cs typeface="Tahoma"/>
            </a:endParaRPr>
          </a:p>
          <a:p>
            <a:pPr marL="217804" marR="86360">
              <a:lnSpc>
                <a:spcPct val="100000"/>
              </a:lnSpc>
              <a:spcBef>
                <a:spcPts val="225"/>
              </a:spcBef>
            </a:pP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Воспита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ли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/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кла</a:t>
            </a:r>
            <a:r>
              <a:rPr dirty="0" sz="900" spc="-40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сные  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руководители</a:t>
            </a:r>
            <a:endParaRPr sz="9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300" y="5070673"/>
            <a:ext cx="45085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70" b="1">
                <a:solidFill>
                  <a:srgbClr val="85A8B8"/>
                </a:solidFill>
                <a:latin typeface="Arial"/>
                <a:cs typeface="Arial"/>
              </a:rPr>
              <a:t>Октябрь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7300" y="4321093"/>
            <a:ext cx="1532890" cy="355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ОЕ</a:t>
            </a:r>
            <a:r>
              <a:rPr dirty="0" sz="900" spc="-110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900" spc="-40" b="1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«ЕҢБЕГ</a:t>
            </a:r>
            <a:r>
              <a:rPr dirty="0" sz="900" spc="-40" b="1">
                <a:solidFill>
                  <a:srgbClr val="85A8B8"/>
                </a:solidFill>
                <a:latin typeface="Arial"/>
                <a:cs typeface="Arial"/>
              </a:rPr>
              <a:t>І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125" b="1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dirty="0" sz="900" spc="-60" b="1">
                <a:solidFill>
                  <a:srgbClr val="85A8B8"/>
                </a:solidFill>
                <a:latin typeface="Arial"/>
                <a:cs typeface="Arial"/>
              </a:rPr>
              <a:t>Д</a:t>
            </a: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90" b="1">
                <a:solidFill>
                  <a:srgbClr val="85A8B8"/>
                </a:solidFill>
                <a:latin typeface="Arial"/>
                <a:cs typeface="Arial"/>
              </a:rPr>
              <a:t>–</a:t>
            </a:r>
            <a:r>
              <a:rPr dirty="0" sz="900" spc="-9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70" b="1">
                <a:solidFill>
                  <a:srgbClr val="85A8B8"/>
                </a:solidFill>
                <a:latin typeface="Arial"/>
                <a:cs typeface="Arial"/>
              </a:rPr>
              <a:t>Ж</a:t>
            </a:r>
            <a:r>
              <a:rPr dirty="0" sz="900" spc="-130" b="1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dirty="0" sz="900" spc="-90" b="1">
                <a:solidFill>
                  <a:srgbClr val="85A8B8"/>
                </a:solidFill>
                <a:latin typeface="Arial"/>
                <a:cs typeface="Arial"/>
              </a:rPr>
              <a:t>С  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ӨРЕН»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58299" y="4345847"/>
            <a:ext cx="274193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Проведение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ярмарки, на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которой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обучающиеся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презенту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ю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сво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10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п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лки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1000" spc="-1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ланны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10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овм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тно 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родителями,</a:t>
            </a:r>
            <a:r>
              <a:rPr dirty="0" sz="1000" spc="-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используя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природные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материалы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осеннего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урожая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лесные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дары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природы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11" name="object 11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5693299" y="4803047"/>
            <a:ext cx="16027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89405" algn="l"/>
              </a:tabLst>
            </a:pPr>
            <a:r>
              <a:rPr dirty="0" u="sng" sz="1000">
                <a:solidFill>
                  <a:srgbClr val="231F20"/>
                </a:solidFill>
                <a:uFill>
                  <a:solidFill>
                    <a:srgbClr val="85A8B8"/>
                  </a:solidFill>
                </a:uFill>
                <a:latin typeface="Times New Roman"/>
                <a:cs typeface="Times New Roman"/>
              </a:rPr>
              <a:t> 	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59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5995" y="360006"/>
            <a:ext cx="4626013" cy="3381692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5693299" y="3782855"/>
            <a:ext cx="161988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90" b="1">
                <a:solidFill>
                  <a:srgbClr val="231F20"/>
                </a:solidFill>
                <a:latin typeface="Arial"/>
                <a:cs typeface="Arial"/>
              </a:rPr>
              <a:t>Мамандықтар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85" b="1">
                <a:solidFill>
                  <a:srgbClr val="231F20"/>
                </a:solidFill>
                <a:latin typeface="Arial"/>
                <a:cs typeface="Arial"/>
              </a:rPr>
              <a:t>әлемі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93299" y="5759787"/>
            <a:ext cx="1587500" cy="90551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Ответственные</a:t>
            </a:r>
            <a:r>
              <a:rPr dirty="0" sz="900" spc="-4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исполнители:</a:t>
            </a:r>
            <a:endParaRPr sz="900">
              <a:latin typeface="Tahoma"/>
              <a:cs typeface="Tahoma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Педагоги-предметники,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п</a:t>
            </a:r>
            <a:r>
              <a:rPr dirty="0" sz="900" spc="-40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да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г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ог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и</a:t>
            </a:r>
            <a:r>
              <a:rPr dirty="0" sz="900" spc="-5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доп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лни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льно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г</a:t>
            </a:r>
            <a:r>
              <a:rPr dirty="0" sz="900" spc="-5">
                <a:solidFill>
                  <a:srgbClr val="85A8B8"/>
                </a:solidFill>
                <a:latin typeface="Tahoma"/>
                <a:cs typeface="Tahoma"/>
              </a:rPr>
              <a:t>о  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образования,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 Самоуправления 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школы/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колледжа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93299" y="5070673"/>
            <a:ext cx="7969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20" b="1">
                <a:solidFill>
                  <a:srgbClr val="85A8B8"/>
                </a:solidFill>
                <a:latin typeface="Arial"/>
                <a:cs typeface="Arial"/>
              </a:rPr>
              <a:t>В</a:t>
            </a:r>
            <a:r>
              <a:rPr dirty="0" sz="900" spc="-20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65" b="1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dirty="0" sz="900" spc="-55" b="1">
                <a:solidFill>
                  <a:srgbClr val="85A8B8"/>
                </a:solidFill>
                <a:latin typeface="Arial"/>
                <a:cs typeface="Arial"/>
              </a:rPr>
              <a:t>ечени</a:t>
            </a:r>
            <a:r>
              <a:rPr dirty="0" sz="900" spc="-60" b="1">
                <a:solidFill>
                  <a:srgbClr val="85A8B8"/>
                </a:solidFill>
                <a:latin typeface="Arial"/>
                <a:cs typeface="Arial"/>
              </a:rPr>
              <a:t>и</a:t>
            </a:r>
            <a:r>
              <a:rPr dirty="0" sz="900" spc="-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40" b="1">
                <a:solidFill>
                  <a:srgbClr val="85A8B8"/>
                </a:solidFill>
                <a:latin typeface="Arial"/>
                <a:cs typeface="Arial"/>
              </a:rPr>
              <a:t>г</a:t>
            </a:r>
            <a:r>
              <a:rPr dirty="0" sz="900" spc="-60" b="1">
                <a:solidFill>
                  <a:srgbClr val="85A8B8"/>
                </a:solidFill>
                <a:latin typeface="Arial"/>
                <a:cs typeface="Arial"/>
              </a:rPr>
              <a:t>ода</a:t>
            </a:r>
            <a:endParaRPr sz="9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693299" y="4321093"/>
            <a:ext cx="1532890" cy="355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ОЕ</a:t>
            </a:r>
            <a:r>
              <a:rPr dirty="0" sz="900" spc="-110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900" spc="-40" b="1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«ЕҢБЕГ</a:t>
            </a:r>
            <a:r>
              <a:rPr dirty="0" sz="900" spc="-40" b="1">
                <a:solidFill>
                  <a:srgbClr val="85A8B8"/>
                </a:solidFill>
                <a:latin typeface="Arial"/>
                <a:cs typeface="Arial"/>
              </a:rPr>
              <a:t>І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125" b="1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dirty="0" sz="900" spc="-60" b="1">
                <a:solidFill>
                  <a:srgbClr val="85A8B8"/>
                </a:solidFill>
                <a:latin typeface="Arial"/>
                <a:cs typeface="Arial"/>
              </a:rPr>
              <a:t>Д</a:t>
            </a: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90" b="1">
                <a:solidFill>
                  <a:srgbClr val="85A8B8"/>
                </a:solidFill>
                <a:latin typeface="Arial"/>
                <a:cs typeface="Arial"/>
              </a:rPr>
              <a:t>–</a:t>
            </a:r>
            <a:r>
              <a:rPr dirty="0" sz="900" spc="-9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70" b="1">
                <a:solidFill>
                  <a:srgbClr val="85A8B8"/>
                </a:solidFill>
                <a:latin typeface="Arial"/>
                <a:cs typeface="Arial"/>
              </a:rPr>
              <a:t>Ж</a:t>
            </a:r>
            <a:r>
              <a:rPr dirty="0" sz="900" spc="-130" b="1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dirty="0" sz="900" spc="-90" b="1">
                <a:solidFill>
                  <a:srgbClr val="85A8B8"/>
                </a:solidFill>
                <a:latin typeface="Arial"/>
                <a:cs typeface="Arial"/>
              </a:rPr>
              <a:t>С  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ӨРЕН»</a:t>
            </a:r>
            <a:endParaRPr sz="9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604298" y="4345847"/>
            <a:ext cx="2745740" cy="10121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Составления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плана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по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посещению</a:t>
            </a:r>
            <a:r>
              <a:rPr dirty="0" sz="1000" spc="2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разных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пр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дприяти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й</a:t>
            </a:r>
            <a:r>
              <a:rPr dirty="0" sz="1000" spc="-1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ил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1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учр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ждени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й</a:t>
            </a:r>
            <a:r>
              <a:rPr dirty="0" sz="10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дл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я</a:t>
            </a:r>
            <a:r>
              <a:rPr dirty="0" sz="1000" spc="-1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озна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омления 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профессиями.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Рекомендуется:</a:t>
            </a:r>
            <a:endParaRPr sz="1000">
              <a:latin typeface="Tahoma"/>
              <a:cs typeface="Tahoma"/>
            </a:endParaRPr>
          </a:p>
          <a:p>
            <a:pPr marL="12700" marR="9525">
              <a:lnSpc>
                <a:spcPct val="100000"/>
              </a:lnSpc>
              <a:spcBef>
                <a:spcPts val="285"/>
              </a:spcBef>
            </a:pP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-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взаим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дей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тви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10">
                <a:solidFill>
                  <a:srgbClr val="231F20"/>
                </a:solidFill>
                <a:latin typeface="Tahoma"/>
                <a:cs typeface="Tahoma"/>
              </a:rPr>
              <a:t>МИ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угим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заин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ер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- 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ванными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государственными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органами.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23" name="object 23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347300" y="7129883"/>
            <a:ext cx="181610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85">
                <a:solidFill>
                  <a:srgbClr val="85A8B8"/>
                </a:solidFill>
                <a:latin typeface="Trebuchet MS"/>
                <a:cs typeface="Trebuchet MS"/>
              </a:rPr>
              <a:t>44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166940" y="7129883"/>
            <a:ext cx="179070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75">
                <a:solidFill>
                  <a:srgbClr val="85A8B8"/>
                </a:solidFill>
                <a:latin typeface="Trebuchet MS"/>
                <a:cs typeface="Trebuchet MS"/>
              </a:rPr>
              <a:t>45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5693248" y="7154067"/>
            <a:ext cx="2454275" cy="14668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800" spc="-45">
                <a:solidFill>
                  <a:srgbClr val="85A8B8"/>
                </a:solidFill>
                <a:latin typeface="Trebuchet MS"/>
                <a:cs typeface="Trebuchet MS"/>
              </a:rPr>
              <a:t>МИНИСТЕРСТВОПРОСВЕЩЕНИЯРЕСПУБЛИКИКАЗАХСТАН</a:t>
            </a:r>
            <a:endParaRPr sz="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FECE9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FECE9D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47300" y="3782855"/>
            <a:ext cx="313245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0" b="1">
                <a:solidFill>
                  <a:srgbClr val="231F20"/>
                </a:solidFill>
                <a:latin typeface="Arial"/>
                <a:cs typeface="Arial"/>
              </a:rPr>
              <a:t>Публикация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55" b="1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200" b="1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dirty="0" sz="1400" spc="-120" b="1">
                <a:solidFill>
                  <a:srgbClr val="231F20"/>
                </a:solidFill>
                <a:latin typeface="Arial"/>
                <a:cs typeface="Arial"/>
              </a:rPr>
              <a:t>оциальных</a:t>
            </a:r>
            <a:r>
              <a:rPr dirty="0" sz="1400" spc="-5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200" b="1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dirty="0" sz="1400" spc="-85" b="1">
                <a:solidFill>
                  <a:srgbClr val="231F20"/>
                </a:solidFill>
                <a:latin typeface="Arial"/>
                <a:cs typeface="Arial"/>
              </a:rPr>
              <a:t>етях</a:t>
            </a:r>
            <a:r>
              <a:rPr dirty="0" sz="1400" spc="-5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80" b="1">
                <a:solidFill>
                  <a:srgbClr val="231F20"/>
                </a:solidFill>
                <a:latin typeface="Arial"/>
                <a:cs typeface="Arial"/>
              </a:rPr>
              <a:t>ш</a:t>
            </a:r>
            <a:r>
              <a:rPr dirty="0" sz="1400" spc="-70" b="1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dirty="0" sz="1400" spc="-165" b="1">
                <a:solidFill>
                  <a:srgbClr val="231F20"/>
                </a:solidFill>
                <a:latin typeface="Arial"/>
                <a:cs typeface="Arial"/>
              </a:rPr>
              <a:t>олы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5759787"/>
            <a:ext cx="1496695" cy="63119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Отве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твенны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исп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лни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60">
                <a:solidFill>
                  <a:srgbClr val="85A8B8"/>
                </a:solidFill>
                <a:latin typeface="Tahoma"/>
                <a:cs typeface="Tahoma"/>
              </a:rPr>
              <a:t>ли:</a:t>
            </a:r>
            <a:endParaRPr sz="900">
              <a:latin typeface="Tahoma"/>
              <a:cs typeface="Tahoma"/>
            </a:endParaRPr>
          </a:p>
          <a:p>
            <a:pPr marL="217804" marR="70485">
              <a:lnSpc>
                <a:spcPct val="100000"/>
              </a:lnSpc>
              <a:spcBef>
                <a:spcPts val="225"/>
              </a:spcBef>
            </a:pP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Классные 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р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у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к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ов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ди</a:t>
            </a:r>
            <a:r>
              <a:rPr dirty="0" sz="900" spc="-40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60">
                <a:solidFill>
                  <a:srgbClr val="85A8B8"/>
                </a:solidFill>
                <a:latin typeface="Tahoma"/>
                <a:cs typeface="Tahoma"/>
              </a:rPr>
              <a:t>ли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,</a:t>
            </a:r>
            <a:r>
              <a:rPr dirty="0" sz="900" spc="-9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п</a:t>
            </a:r>
            <a:r>
              <a:rPr dirty="0" sz="900" spc="-40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да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г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оги  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профориентаторы</a:t>
            </a:r>
            <a:endParaRPr sz="9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300" y="5070673"/>
            <a:ext cx="7969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20" b="1">
                <a:solidFill>
                  <a:srgbClr val="85A8B8"/>
                </a:solidFill>
                <a:latin typeface="Arial"/>
                <a:cs typeface="Arial"/>
              </a:rPr>
              <a:t>В</a:t>
            </a:r>
            <a:r>
              <a:rPr dirty="0" sz="900" spc="-20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65" b="1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dirty="0" sz="900" spc="-55" b="1">
                <a:solidFill>
                  <a:srgbClr val="85A8B8"/>
                </a:solidFill>
                <a:latin typeface="Arial"/>
                <a:cs typeface="Arial"/>
              </a:rPr>
              <a:t>ечени</a:t>
            </a:r>
            <a:r>
              <a:rPr dirty="0" sz="900" spc="-60" b="1">
                <a:solidFill>
                  <a:srgbClr val="85A8B8"/>
                </a:solidFill>
                <a:latin typeface="Arial"/>
                <a:cs typeface="Arial"/>
              </a:rPr>
              <a:t>и</a:t>
            </a:r>
            <a:r>
              <a:rPr dirty="0" sz="900" spc="-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40" b="1">
                <a:solidFill>
                  <a:srgbClr val="85A8B8"/>
                </a:solidFill>
                <a:latin typeface="Arial"/>
                <a:cs typeface="Arial"/>
              </a:rPr>
              <a:t>г</a:t>
            </a:r>
            <a:r>
              <a:rPr dirty="0" sz="900" spc="-60" b="1">
                <a:solidFill>
                  <a:srgbClr val="85A8B8"/>
                </a:solidFill>
                <a:latin typeface="Arial"/>
                <a:cs typeface="Arial"/>
              </a:rPr>
              <a:t>ода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7300" y="4321093"/>
            <a:ext cx="1532890" cy="355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ОЕ</a:t>
            </a:r>
            <a:r>
              <a:rPr dirty="0" sz="900" spc="-110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900" spc="-40" b="1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«ЕҢБЕГ</a:t>
            </a:r>
            <a:r>
              <a:rPr dirty="0" sz="900" spc="-40" b="1">
                <a:solidFill>
                  <a:srgbClr val="85A8B8"/>
                </a:solidFill>
                <a:latin typeface="Arial"/>
                <a:cs typeface="Arial"/>
              </a:rPr>
              <a:t>І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125" b="1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dirty="0" sz="900" spc="-60" b="1">
                <a:solidFill>
                  <a:srgbClr val="85A8B8"/>
                </a:solidFill>
                <a:latin typeface="Arial"/>
                <a:cs typeface="Arial"/>
              </a:rPr>
              <a:t>Д</a:t>
            </a: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90" b="1">
                <a:solidFill>
                  <a:srgbClr val="85A8B8"/>
                </a:solidFill>
                <a:latin typeface="Arial"/>
                <a:cs typeface="Arial"/>
              </a:rPr>
              <a:t>–</a:t>
            </a:r>
            <a:r>
              <a:rPr dirty="0" sz="900" spc="-9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70" b="1">
                <a:solidFill>
                  <a:srgbClr val="85A8B8"/>
                </a:solidFill>
                <a:latin typeface="Arial"/>
                <a:cs typeface="Arial"/>
              </a:rPr>
              <a:t>Ж</a:t>
            </a:r>
            <a:r>
              <a:rPr dirty="0" sz="900" spc="-130" b="1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dirty="0" sz="900" spc="-90" b="1">
                <a:solidFill>
                  <a:srgbClr val="85A8B8"/>
                </a:solidFill>
                <a:latin typeface="Arial"/>
                <a:cs typeface="Arial"/>
              </a:rPr>
              <a:t>С  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ӨРЕН»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58299" y="4345847"/>
            <a:ext cx="274066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Подготовка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обучающимися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интервью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предста-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вителями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разных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профессий и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размещением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оциальны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х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етя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х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ш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лы.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11" name="object 11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59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5995" y="360006"/>
            <a:ext cx="4626013" cy="3381692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5693299" y="3782855"/>
            <a:ext cx="24993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40" b="1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dirty="0" sz="1400" spc="-80" b="1">
                <a:solidFill>
                  <a:srgbClr val="231F20"/>
                </a:solidFill>
                <a:latin typeface="Arial"/>
                <a:cs typeface="Arial"/>
              </a:rPr>
              <a:t>он</a:t>
            </a:r>
            <a:r>
              <a:rPr dirty="0" sz="1400" spc="-85" b="1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dirty="0" sz="1400" spc="-130" b="1">
                <a:solidFill>
                  <a:srgbClr val="231F20"/>
                </a:solidFill>
                <a:latin typeface="Arial"/>
                <a:cs typeface="Arial"/>
              </a:rPr>
              <a:t>урс</a:t>
            </a:r>
            <a:r>
              <a:rPr dirty="0" sz="1400" spc="-5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10" b="1">
                <a:solidFill>
                  <a:srgbClr val="231F20"/>
                </a:solidFill>
                <a:latin typeface="Arial"/>
                <a:cs typeface="Arial"/>
              </a:rPr>
              <a:t>«Марафон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30" b="1">
                <a:solidFill>
                  <a:srgbClr val="231F20"/>
                </a:solidFill>
                <a:latin typeface="Arial"/>
                <a:cs typeface="Arial"/>
              </a:rPr>
              <a:t>проф</a:t>
            </a:r>
            <a:r>
              <a:rPr dirty="0" sz="1400" spc="-120" b="1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dirty="0" sz="1400" spc="-200" b="1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dirty="0" sz="1400" spc="-120" b="1">
                <a:solidFill>
                  <a:srgbClr val="231F20"/>
                </a:solidFill>
                <a:latin typeface="Arial"/>
                <a:cs typeface="Arial"/>
              </a:rPr>
              <a:t>сий»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93299" y="5759787"/>
            <a:ext cx="1536065" cy="63119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Ответственные</a:t>
            </a:r>
            <a:r>
              <a:rPr dirty="0" sz="900" spc="-4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исполнители:</a:t>
            </a:r>
            <a:endParaRPr sz="900">
              <a:latin typeface="Tahoma"/>
              <a:cs typeface="Tahoma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У</a:t>
            </a:r>
            <a:r>
              <a:rPr dirty="0" sz="900" spc="-40">
                <a:solidFill>
                  <a:srgbClr val="85A8B8"/>
                </a:solidFill>
                <a:latin typeface="Tahoma"/>
                <a:cs typeface="Tahoma"/>
              </a:rPr>
              <a:t>чи</a:t>
            </a:r>
            <a:r>
              <a:rPr dirty="0" sz="900" spc="-50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л</a:t>
            </a:r>
            <a:r>
              <a:rPr dirty="0" sz="900" spc="-50">
                <a:solidFill>
                  <a:srgbClr val="85A8B8"/>
                </a:solidFill>
                <a:latin typeface="Tahoma"/>
                <a:cs typeface="Tahoma"/>
              </a:rPr>
              <a:t>я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10">
                <a:solidFill>
                  <a:srgbClr val="85A8B8"/>
                </a:solidFill>
                <a:latin typeface="Tahoma"/>
                <a:cs typeface="Tahoma"/>
              </a:rPr>
              <a:t>х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у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д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65">
                <a:solidFill>
                  <a:srgbClr val="85A8B8"/>
                </a:solidFill>
                <a:latin typeface="Tahoma"/>
                <a:cs typeface="Tahoma"/>
              </a:rPr>
              <a:t>ж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твенно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г</a:t>
            </a:r>
            <a:r>
              <a:rPr dirty="0" sz="900" spc="-5">
                <a:solidFill>
                  <a:srgbClr val="85A8B8"/>
                </a:solidFill>
                <a:latin typeface="Tahoma"/>
                <a:cs typeface="Tahoma"/>
              </a:rPr>
              <a:t>о  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р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у</a:t>
            </a:r>
            <a:r>
              <a:rPr dirty="0" sz="900" spc="-50">
                <a:solidFill>
                  <a:srgbClr val="85A8B8"/>
                </a:solidFill>
                <a:latin typeface="Tahoma"/>
                <a:cs typeface="Tahoma"/>
              </a:rPr>
              <a:t>да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,</a:t>
            </a:r>
            <a:r>
              <a:rPr dirty="0" sz="900" spc="-9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информатики, 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робототехники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93299" y="5070673"/>
            <a:ext cx="39243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Январь</a:t>
            </a:r>
            <a:endParaRPr sz="9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93299" y="4321093"/>
            <a:ext cx="1532890" cy="355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ОЕ</a:t>
            </a:r>
            <a:r>
              <a:rPr dirty="0" sz="900" spc="-110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900" spc="-40" b="1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«ЕҢБЕГ</a:t>
            </a:r>
            <a:r>
              <a:rPr dirty="0" sz="900" spc="-40" b="1">
                <a:solidFill>
                  <a:srgbClr val="85A8B8"/>
                </a:solidFill>
                <a:latin typeface="Arial"/>
                <a:cs typeface="Arial"/>
              </a:rPr>
              <a:t>І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125" b="1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dirty="0" sz="900" spc="-60" b="1">
                <a:solidFill>
                  <a:srgbClr val="85A8B8"/>
                </a:solidFill>
                <a:latin typeface="Arial"/>
                <a:cs typeface="Arial"/>
              </a:rPr>
              <a:t>Д</a:t>
            </a: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90" b="1">
                <a:solidFill>
                  <a:srgbClr val="85A8B8"/>
                </a:solidFill>
                <a:latin typeface="Arial"/>
                <a:cs typeface="Arial"/>
              </a:rPr>
              <a:t>–</a:t>
            </a:r>
            <a:r>
              <a:rPr dirty="0" sz="900" spc="-9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70" b="1">
                <a:solidFill>
                  <a:srgbClr val="85A8B8"/>
                </a:solidFill>
                <a:latin typeface="Arial"/>
                <a:cs typeface="Arial"/>
              </a:rPr>
              <a:t>Ж</a:t>
            </a:r>
            <a:r>
              <a:rPr dirty="0" sz="900" spc="-130" b="1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dirty="0" sz="900" spc="-90" b="1">
                <a:solidFill>
                  <a:srgbClr val="85A8B8"/>
                </a:solidFill>
                <a:latin typeface="Arial"/>
                <a:cs typeface="Arial"/>
              </a:rPr>
              <a:t>С  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ӨРЕН»</a:t>
            </a:r>
            <a:endParaRPr sz="9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604298" y="4345847"/>
            <a:ext cx="274193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Конкурс</a:t>
            </a:r>
            <a:r>
              <a:rPr dirty="0" sz="1000" spc="10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</a:t>
            </a:r>
            <a:r>
              <a:rPr dirty="0" sz="1000" spc="1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определения</a:t>
            </a:r>
            <a:r>
              <a:rPr dirty="0" sz="1000" spc="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лучшего</a:t>
            </a:r>
            <a:r>
              <a:rPr dirty="0" sz="1000" spc="1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специалиста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604298" y="4498247"/>
            <a:ext cx="274066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7490" algn="l"/>
                <a:tab pos="1007110" algn="l"/>
                <a:tab pos="1838325" algn="l"/>
                <a:tab pos="2666365" algn="l"/>
              </a:tabLst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	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различны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х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	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проф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сия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х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	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(п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овк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а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	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604298" y="4650647"/>
            <a:ext cx="274193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Международному</a:t>
            </a:r>
            <a:r>
              <a:rPr dirty="0" sz="1000" spc="254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конкурсу</a:t>
            </a:r>
            <a:r>
              <a:rPr dirty="0" sz="1000" spc="2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WorldSkills)</a:t>
            </a:r>
            <a:r>
              <a:rPr dirty="0" sz="1000" spc="2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через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604298" y="4803047"/>
            <a:ext cx="274193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2825" algn="l"/>
                <a:tab pos="1552575" algn="l"/>
                <a:tab pos="2129155" algn="l"/>
              </a:tabLst>
            </a:pP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демонстрацию	своего	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навыка	(например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604298" y="4919506"/>
            <a:ext cx="2477135" cy="4025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3600"/>
              </a:lnSpc>
              <a:spcBef>
                <a:spcPts val="100"/>
              </a:spcBef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изготовление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изделия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из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дерево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при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всех). </a:t>
            </a:r>
            <a:r>
              <a:rPr dirty="0" sz="1000" spc="-2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Рекомендуется: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604298" y="5332129"/>
            <a:ext cx="274574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-</a:t>
            </a:r>
            <a:r>
              <a:rPr dirty="0" sz="1000" spc="1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привлекать</a:t>
            </a:r>
            <a:r>
              <a:rPr dirty="0" sz="1000" spc="204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2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эксперты</a:t>
            </a:r>
            <a:r>
              <a:rPr dirty="0" sz="1000" spc="2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конкурса</a:t>
            </a:r>
            <a:r>
              <a:rPr dirty="0" sz="1000" spc="204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лучших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специалистов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из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разных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областей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профессий.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27" name="object 27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705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347300" y="7129883"/>
            <a:ext cx="183515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90">
                <a:solidFill>
                  <a:srgbClr val="85A8B8"/>
                </a:solidFill>
                <a:latin typeface="Trebuchet MS"/>
                <a:cs typeface="Trebuchet MS"/>
              </a:rPr>
              <a:t>46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173036" y="7129883"/>
            <a:ext cx="172085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80">
                <a:solidFill>
                  <a:srgbClr val="85A8B8"/>
                </a:solidFill>
                <a:latin typeface="Trebuchet MS"/>
                <a:cs typeface="Trebuchet MS"/>
              </a:rPr>
              <a:t>4</a:t>
            </a:r>
            <a:r>
              <a:rPr dirty="0" sz="1000" spc="20">
                <a:solidFill>
                  <a:srgbClr val="85A8B8"/>
                </a:solidFill>
                <a:latin typeface="Trebuchet MS"/>
                <a:cs typeface="Trebuchet MS"/>
              </a:rPr>
              <a:t>7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5693248" y="7154067"/>
            <a:ext cx="2454275" cy="14668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800" spc="-45">
                <a:solidFill>
                  <a:srgbClr val="85A8B8"/>
                </a:solidFill>
                <a:latin typeface="Trebuchet MS"/>
                <a:cs typeface="Trebuchet MS"/>
              </a:rPr>
              <a:t>МИНИСТЕРСТВОПРОСВЕЩЕНИЯРЕСПУБЛИКИКАЗАХСТАН</a:t>
            </a:r>
            <a:endParaRPr sz="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FABBA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12"/>
            <a:ext cx="5346065" cy="7560309"/>
          </a:xfrm>
          <a:custGeom>
            <a:avLst/>
            <a:gdLst/>
            <a:ahLst/>
            <a:cxnLst/>
            <a:rect l="l" t="t" r="r" b="b"/>
            <a:pathLst>
              <a:path w="5346065" h="7560309">
                <a:moveTo>
                  <a:pt x="5346001" y="0"/>
                </a:moveTo>
                <a:lnTo>
                  <a:pt x="0" y="0"/>
                </a:lnTo>
                <a:lnTo>
                  <a:pt x="0" y="7559992"/>
                </a:lnTo>
                <a:lnTo>
                  <a:pt x="5346001" y="7559992"/>
                </a:lnTo>
                <a:lnTo>
                  <a:pt x="5346001" y="0"/>
                </a:lnTo>
                <a:close/>
              </a:path>
            </a:pathLst>
          </a:custGeom>
          <a:solidFill>
            <a:srgbClr val="FABBA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50625" y="252055"/>
            <a:ext cx="4441190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0"/>
              <a:t>ПРОЕКТ</a:t>
            </a:r>
            <a:r>
              <a:rPr dirty="0" spc="-130"/>
              <a:t> </a:t>
            </a:r>
            <a:r>
              <a:rPr dirty="0" spc="-50"/>
              <a:t>«SMART</a:t>
            </a:r>
            <a:r>
              <a:rPr dirty="0" spc="-130"/>
              <a:t> </a:t>
            </a:r>
            <a:r>
              <a:rPr dirty="0" spc="5"/>
              <a:t>BALA»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564205" y="2007548"/>
            <a:ext cx="3079115" cy="702945"/>
          </a:xfrm>
          <a:prstGeom prst="rect">
            <a:avLst/>
          </a:prstGeom>
        </p:spPr>
        <p:txBody>
          <a:bodyPr wrap="square" lIns="0" tIns="79375" rIns="0" bIns="0" rtlCol="0" vert="horz">
            <a:spAutoFit/>
          </a:bodyPr>
          <a:lstStyle/>
          <a:p>
            <a:pPr marL="232410" indent="-220345">
              <a:lnSpc>
                <a:spcPct val="100000"/>
              </a:lnSpc>
              <a:spcBef>
                <a:spcPts val="625"/>
              </a:spcBef>
              <a:buChar char="•"/>
              <a:tabLst>
                <a:tab pos="232410" algn="l"/>
                <a:tab pos="233045" algn="l"/>
              </a:tabLst>
            </a:pPr>
            <a:r>
              <a:rPr dirty="0" sz="1200" spc="5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200" spc="50">
                <a:solidFill>
                  <a:srgbClr val="231F20"/>
                </a:solidFill>
                <a:latin typeface="Tahoma"/>
                <a:cs typeface="Tahoma"/>
              </a:rPr>
              <a:t>онкур</a:t>
            </a:r>
            <a:r>
              <a:rPr dirty="0" sz="1200" spc="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40">
                <a:solidFill>
                  <a:srgbClr val="231F20"/>
                </a:solidFill>
                <a:latin typeface="Tahoma"/>
                <a:cs typeface="Tahoma"/>
              </a:rPr>
              <a:t>«</a:t>
            </a:r>
            <a:r>
              <a:rPr dirty="0" sz="1200" spc="30">
                <a:solidFill>
                  <a:srgbClr val="231F20"/>
                </a:solidFill>
                <a:latin typeface="Tahoma"/>
                <a:cs typeface="Tahoma"/>
              </a:rPr>
              <a:t>S</a:t>
            </a:r>
            <a:r>
              <a:rPr dirty="0" sz="1200" spc="55">
                <a:solidFill>
                  <a:srgbClr val="231F20"/>
                </a:solidFill>
                <a:latin typeface="Tahoma"/>
                <a:cs typeface="Tahoma"/>
              </a:rPr>
              <a:t>tartu</a:t>
            </a:r>
            <a:r>
              <a:rPr dirty="0" sz="1200" spc="40">
                <a:solidFill>
                  <a:srgbClr val="231F20"/>
                </a:solidFill>
                <a:latin typeface="Tahoma"/>
                <a:cs typeface="Tahoma"/>
              </a:rPr>
              <a:t>p</a:t>
            </a:r>
            <a:r>
              <a:rPr dirty="0" sz="1200" spc="25">
                <a:solidFill>
                  <a:srgbClr val="231F20"/>
                </a:solidFill>
                <a:latin typeface="Tahoma"/>
                <a:cs typeface="Tahoma"/>
              </a:rPr>
              <a:t>»</a:t>
            </a:r>
            <a:endParaRPr sz="1200">
              <a:latin typeface="Tahoma"/>
              <a:cs typeface="Tahoma"/>
            </a:endParaRPr>
          </a:p>
          <a:p>
            <a:pPr marL="120014" marR="5080" indent="-107950">
              <a:lnSpc>
                <a:spcPts val="1400"/>
              </a:lnSpc>
              <a:spcBef>
                <a:spcPts val="605"/>
              </a:spcBef>
              <a:buClr>
                <a:srgbClr val="231F20"/>
              </a:buClr>
              <a:buFont typeface="Tahoma"/>
              <a:buChar char="•"/>
              <a:tabLst>
                <a:tab pos="232410" algn="l"/>
                <a:tab pos="233045" algn="l"/>
              </a:tabLst>
            </a:pPr>
            <a:r>
              <a:rPr dirty="0"/>
              <a:t>	</a:t>
            </a:r>
            <a:r>
              <a:rPr dirty="0" sz="1200" spc="5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200" spc="50">
                <a:solidFill>
                  <a:srgbClr val="231F20"/>
                </a:solidFill>
                <a:latin typeface="Tahoma"/>
                <a:cs typeface="Tahoma"/>
              </a:rPr>
              <a:t>онкур</a:t>
            </a:r>
            <a:r>
              <a:rPr dirty="0" sz="1200" spc="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50">
                <a:solidFill>
                  <a:srgbClr val="231F20"/>
                </a:solidFill>
                <a:latin typeface="Tahoma"/>
                <a:cs typeface="Tahoma"/>
              </a:rPr>
              <a:t>«Өне</a:t>
            </a:r>
            <a:r>
              <a:rPr dirty="0" sz="1200" spc="35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200" spc="45">
                <a:solidFill>
                  <a:srgbClr val="231F20"/>
                </a:solidFill>
                <a:latin typeface="Tahoma"/>
                <a:cs typeface="Tahoma"/>
              </a:rPr>
              <a:t>тапқыштыққ</a:t>
            </a:r>
            <a:r>
              <a:rPr dirty="0" sz="1200" spc="30">
                <a:solidFill>
                  <a:srgbClr val="231F20"/>
                </a:solidFill>
                <a:latin typeface="Tahoma"/>
                <a:cs typeface="Tahoma"/>
              </a:rPr>
              <a:t>а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40">
                <a:solidFill>
                  <a:srgbClr val="231F20"/>
                </a:solidFill>
                <a:latin typeface="Tahoma"/>
                <a:cs typeface="Tahoma"/>
              </a:rPr>
              <a:t>алғашқы  </a:t>
            </a:r>
            <a:r>
              <a:rPr dirty="0" sz="1200" spc="45">
                <a:solidFill>
                  <a:srgbClr val="231F20"/>
                </a:solidFill>
                <a:latin typeface="Tahoma"/>
                <a:cs typeface="Tahoma"/>
              </a:rPr>
              <a:t>қадам»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0625" y="1179555"/>
            <a:ext cx="3478529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85" b="1">
                <a:solidFill>
                  <a:srgbClr val="231F20"/>
                </a:solidFill>
                <a:latin typeface="Arial"/>
                <a:cs typeface="Arial"/>
              </a:rPr>
              <a:t>Цель:</a:t>
            </a:r>
            <a:r>
              <a:rPr dirty="0" sz="1000" spc="-12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продвижение</a:t>
            </a:r>
            <a:r>
              <a:rPr dirty="0" sz="1000" spc="-1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ценностей</a:t>
            </a:r>
            <a:r>
              <a:rPr dirty="0" sz="1000" spc="-1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через</a:t>
            </a:r>
            <a:r>
              <a:rPr dirty="0" sz="1000" spc="-1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конкурс</a:t>
            </a:r>
            <a:r>
              <a:rPr dirty="0" sz="1000" spc="-1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инновационных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проектов</a:t>
            </a:r>
            <a:endParaRPr sz="1000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05995" y="360006"/>
            <a:ext cx="4626013" cy="338169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693299" y="3782855"/>
            <a:ext cx="144589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40" b="1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dirty="0" sz="1400" spc="-80" b="1">
                <a:solidFill>
                  <a:srgbClr val="231F20"/>
                </a:solidFill>
                <a:latin typeface="Arial"/>
                <a:cs typeface="Arial"/>
              </a:rPr>
              <a:t>он</a:t>
            </a:r>
            <a:r>
              <a:rPr dirty="0" sz="1400" spc="-85" b="1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dirty="0" sz="1400" spc="-130" b="1">
                <a:solidFill>
                  <a:srgbClr val="231F20"/>
                </a:solidFill>
                <a:latin typeface="Arial"/>
                <a:cs typeface="Arial"/>
              </a:rPr>
              <a:t>урс</a:t>
            </a:r>
            <a:r>
              <a:rPr dirty="0" sz="1400" spc="-5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85" b="1">
                <a:solidFill>
                  <a:srgbClr val="231F20"/>
                </a:solidFill>
                <a:latin typeface="Arial"/>
                <a:cs typeface="Arial"/>
              </a:rPr>
              <a:t>«Sta</a:t>
            </a:r>
            <a:r>
              <a:rPr dirty="0" sz="1400" spc="-25" b="1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dirty="0" sz="1400" spc="-70" b="1">
                <a:solidFill>
                  <a:srgbClr val="231F20"/>
                </a:solidFill>
                <a:latin typeface="Arial"/>
                <a:cs typeface="Arial"/>
              </a:rPr>
              <a:t>tup»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93299" y="5759787"/>
            <a:ext cx="1496695" cy="63119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Отве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твенны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исп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лни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60">
                <a:solidFill>
                  <a:srgbClr val="85A8B8"/>
                </a:solidFill>
                <a:latin typeface="Tahoma"/>
                <a:cs typeface="Tahoma"/>
              </a:rPr>
              <a:t>ли:</a:t>
            </a:r>
            <a:endParaRPr sz="900">
              <a:latin typeface="Tahoma"/>
              <a:cs typeface="Tahoma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Классные 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руководители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Сам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управлени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я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ш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к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лы/  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колледжа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93299" y="5034668"/>
            <a:ext cx="474345" cy="3721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6299"/>
              </a:lnSpc>
              <a:spcBef>
                <a:spcPts val="100"/>
              </a:spcBef>
            </a:pP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Ноябрь </a:t>
            </a:r>
            <a:r>
              <a:rPr dirty="0" sz="900" spc="-70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Февраль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93299" y="4348982"/>
            <a:ext cx="121031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ОЕ</a:t>
            </a:r>
            <a:r>
              <a:rPr dirty="0" sz="900" spc="-110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900" spc="-40" b="1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«SMA</a:t>
            </a:r>
            <a:r>
              <a:rPr dirty="0" sz="900" spc="-130" b="1">
                <a:solidFill>
                  <a:srgbClr val="85A8B8"/>
                </a:solidFill>
                <a:latin typeface="Arial"/>
                <a:cs typeface="Arial"/>
              </a:rPr>
              <a:t>R</a:t>
            </a:r>
            <a:r>
              <a:rPr dirty="0" sz="900" spc="-40" b="1">
                <a:solidFill>
                  <a:srgbClr val="85A8B8"/>
                </a:solidFill>
                <a:latin typeface="Arial"/>
                <a:cs typeface="Arial"/>
              </a:rPr>
              <a:t>T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110" b="1">
                <a:solidFill>
                  <a:srgbClr val="85A8B8"/>
                </a:solidFill>
                <a:latin typeface="Arial"/>
                <a:cs typeface="Arial"/>
              </a:rPr>
              <a:t>BA</a:t>
            </a:r>
            <a:r>
              <a:rPr dirty="0" sz="900" spc="-195" b="1">
                <a:solidFill>
                  <a:srgbClr val="85A8B8"/>
                </a:solidFill>
                <a:latin typeface="Arial"/>
                <a:cs typeface="Arial"/>
              </a:rPr>
              <a:t>L</a:t>
            </a: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A»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04298" y="4345847"/>
            <a:ext cx="274193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68655" algn="l"/>
                <a:tab pos="1467485" algn="l"/>
                <a:tab pos="1797685" algn="l"/>
              </a:tabLst>
            </a:pP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Конкурс	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направлен	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	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стимулирование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04298" y="4498247"/>
            <a:ext cx="274066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интереса</a:t>
            </a:r>
            <a:r>
              <a:rPr dirty="0" sz="1000" spc="5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5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развитие</a:t>
            </a:r>
            <a:r>
              <a:rPr dirty="0" sz="1000" spc="5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навыков</a:t>
            </a:r>
            <a:r>
              <a:rPr dirty="0" sz="1000" spc="5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учащихся</a:t>
            </a:r>
            <a:r>
              <a:rPr dirty="0" sz="1000" spc="5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04298" y="4650647"/>
            <a:ext cx="275209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области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предпринимательства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и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инноваций.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Планируется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проведение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хакотонов,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челлен-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джей,</a:t>
            </a:r>
            <a:r>
              <a:rPr dirty="0" sz="1000" spc="2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презентаций</a:t>
            </a:r>
            <a:r>
              <a:rPr dirty="0" sz="1000" spc="2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инновационных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идей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форма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TE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D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x.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16" name="object 16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705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347300" y="7129883"/>
            <a:ext cx="180975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80">
                <a:solidFill>
                  <a:srgbClr val="85A8B8"/>
                </a:solidFill>
                <a:latin typeface="Trebuchet MS"/>
                <a:cs typeface="Trebuchet MS"/>
              </a:rPr>
              <a:t>48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162876" y="7129883"/>
            <a:ext cx="183515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90">
                <a:solidFill>
                  <a:srgbClr val="85A8B8"/>
                </a:solidFill>
                <a:latin typeface="Trebuchet MS"/>
                <a:cs typeface="Trebuchet MS"/>
              </a:rPr>
              <a:t>49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5693248" y="7154067"/>
            <a:ext cx="2454275" cy="14668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800" spc="-45">
                <a:solidFill>
                  <a:srgbClr val="85A8B8"/>
                </a:solidFill>
                <a:latin typeface="Trebuchet MS"/>
                <a:cs typeface="Trebuchet MS"/>
              </a:rPr>
              <a:t>МИНИСТЕРСТВОПРОСВЕЩЕНИЯРЕСПУБЛИКИКАЗАХСТАН</a:t>
            </a:r>
            <a:endParaRPr sz="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FABBA3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47300" y="3782855"/>
            <a:ext cx="363791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40" b="1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dirty="0" sz="1400" spc="-80" b="1">
                <a:solidFill>
                  <a:srgbClr val="231F20"/>
                </a:solidFill>
                <a:latin typeface="Arial"/>
                <a:cs typeface="Arial"/>
              </a:rPr>
              <a:t>он</a:t>
            </a:r>
            <a:r>
              <a:rPr dirty="0" sz="1400" spc="-85" b="1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dirty="0" sz="1400" spc="-130" b="1">
                <a:solidFill>
                  <a:srgbClr val="231F20"/>
                </a:solidFill>
                <a:latin typeface="Arial"/>
                <a:cs typeface="Arial"/>
              </a:rPr>
              <a:t>урс</a:t>
            </a:r>
            <a:r>
              <a:rPr dirty="0" sz="1400" spc="-5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05" b="1">
                <a:solidFill>
                  <a:srgbClr val="231F20"/>
                </a:solidFill>
                <a:latin typeface="Arial"/>
                <a:cs typeface="Arial"/>
              </a:rPr>
              <a:t>«Өне</a:t>
            </a:r>
            <a:r>
              <a:rPr dirty="0" sz="1400" spc="-114" b="1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dirty="0" sz="1400" spc="-85" b="1">
                <a:solidFill>
                  <a:srgbClr val="231F20"/>
                </a:solidFill>
                <a:latin typeface="Arial"/>
                <a:cs typeface="Arial"/>
              </a:rPr>
              <a:t>тапқыштыққа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90" b="1">
                <a:solidFill>
                  <a:srgbClr val="231F20"/>
                </a:solidFill>
                <a:latin typeface="Arial"/>
                <a:cs typeface="Arial"/>
              </a:rPr>
              <a:t>алғашқы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75" b="1">
                <a:solidFill>
                  <a:srgbClr val="231F20"/>
                </a:solidFill>
                <a:latin typeface="Arial"/>
                <a:cs typeface="Arial"/>
              </a:rPr>
              <a:t>қадам»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7300" y="5759787"/>
            <a:ext cx="1496695" cy="63119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Отве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твенны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исп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лни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60">
                <a:solidFill>
                  <a:srgbClr val="85A8B8"/>
                </a:solidFill>
                <a:latin typeface="Tahoma"/>
                <a:cs typeface="Tahoma"/>
              </a:rPr>
              <a:t>ли:</a:t>
            </a:r>
            <a:endParaRPr sz="900">
              <a:latin typeface="Tahoma"/>
              <a:cs typeface="Tahoma"/>
            </a:endParaRPr>
          </a:p>
          <a:p>
            <a:pPr marL="217804" marR="124460">
              <a:lnSpc>
                <a:spcPct val="100000"/>
              </a:lnSpc>
              <a:spcBef>
                <a:spcPts val="225"/>
              </a:spcBef>
            </a:pP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У</a:t>
            </a:r>
            <a:r>
              <a:rPr dirty="0" sz="900" spc="-40">
                <a:solidFill>
                  <a:srgbClr val="85A8B8"/>
                </a:solidFill>
                <a:latin typeface="Tahoma"/>
                <a:cs typeface="Tahoma"/>
              </a:rPr>
              <a:t>чи</a:t>
            </a:r>
            <a:r>
              <a:rPr dirty="0" sz="900" spc="-50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л</a:t>
            </a:r>
            <a:r>
              <a:rPr dirty="0" sz="900" spc="-50">
                <a:solidFill>
                  <a:srgbClr val="85A8B8"/>
                </a:solidFill>
                <a:latin typeface="Tahoma"/>
                <a:cs typeface="Tahoma"/>
              </a:rPr>
              <a:t>я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информатики,  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учи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л</a:t>
            </a:r>
            <a:r>
              <a:rPr dirty="0" sz="900" spc="-50">
                <a:solidFill>
                  <a:srgbClr val="85A8B8"/>
                </a:solidFill>
                <a:latin typeface="Tahoma"/>
                <a:cs typeface="Tahoma"/>
              </a:rPr>
              <a:t>я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55">
                <a:solidFill>
                  <a:srgbClr val="85A8B8"/>
                </a:solidFill>
                <a:latin typeface="Tahoma"/>
                <a:cs typeface="Tahoma"/>
              </a:rPr>
              <a:t>г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лобальных 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компетенций</a:t>
            </a:r>
            <a:endParaRPr sz="9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5070673"/>
            <a:ext cx="39243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Январь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300" y="4348982"/>
            <a:ext cx="121031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ОЕ</a:t>
            </a:r>
            <a:r>
              <a:rPr dirty="0" sz="900" spc="-110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900" spc="-40" b="1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«SMA</a:t>
            </a:r>
            <a:r>
              <a:rPr dirty="0" sz="900" spc="-130" b="1">
                <a:solidFill>
                  <a:srgbClr val="85A8B8"/>
                </a:solidFill>
                <a:latin typeface="Arial"/>
                <a:cs typeface="Arial"/>
              </a:rPr>
              <a:t>R</a:t>
            </a:r>
            <a:r>
              <a:rPr dirty="0" sz="900" spc="-40" b="1">
                <a:solidFill>
                  <a:srgbClr val="85A8B8"/>
                </a:solidFill>
                <a:latin typeface="Arial"/>
                <a:cs typeface="Arial"/>
              </a:rPr>
              <a:t>T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110" b="1">
                <a:solidFill>
                  <a:srgbClr val="85A8B8"/>
                </a:solidFill>
                <a:latin typeface="Arial"/>
                <a:cs typeface="Arial"/>
              </a:rPr>
              <a:t>BA</a:t>
            </a:r>
            <a:r>
              <a:rPr dirty="0" sz="900" spc="-195" b="1">
                <a:solidFill>
                  <a:srgbClr val="85A8B8"/>
                </a:solidFill>
                <a:latin typeface="Arial"/>
                <a:cs typeface="Arial"/>
              </a:rPr>
              <a:t>L</a:t>
            </a: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A»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58299" y="4345847"/>
            <a:ext cx="2745740" cy="1316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8255">
              <a:lnSpc>
                <a:spcPct val="100000"/>
              </a:lnSpc>
              <a:spcBef>
                <a:spcPts val="100"/>
              </a:spcBef>
            </a:pP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Конкурс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командных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инновационных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работ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использованием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искусственного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интеллекта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по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возможности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школы.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Рекомендуется:</a:t>
            </a:r>
            <a:endParaRPr sz="1000">
              <a:latin typeface="Tahoma"/>
              <a:cs typeface="Tahoma"/>
            </a:endParaRPr>
          </a:p>
          <a:p>
            <a:pPr algn="just" marL="12700" marR="5080">
              <a:lnSpc>
                <a:spcPct val="100000"/>
              </a:lnSpc>
              <a:spcBef>
                <a:spcPts val="285"/>
              </a:spcBef>
            </a:pP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-врамкахподготовкипосещениеинновационных </a:t>
            </a:r>
            <a:r>
              <a:rPr dirty="0" sz="1000" spc="-30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объектов/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онлайн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просмотр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материала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об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этих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объектах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(EXPO, 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университет,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космодром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другие).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10" name="object 10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59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346001" y="12"/>
            <a:ext cx="5346065" cy="7560309"/>
          </a:xfrm>
          <a:custGeom>
            <a:avLst/>
            <a:gdLst/>
            <a:ahLst/>
            <a:cxnLst/>
            <a:rect l="l" t="t" r="r" b="b"/>
            <a:pathLst>
              <a:path w="5346065" h="7560309">
                <a:moveTo>
                  <a:pt x="5345988" y="0"/>
                </a:moveTo>
                <a:lnTo>
                  <a:pt x="0" y="0"/>
                </a:lnTo>
                <a:lnTo>
                  <a:pt x="0" y="7559992"/>
                </a:lnTo>
                <a:lnTo>
                  <a:pt x="5345988" y="7559992"/>
                </a:lnTo>
                <a:lnTo>
                  <a:pt x="5345988" y="0"/>
                </a:lnTo>
                <a:close/>
              </a:path>
            </a:pathLst>
          </a:custGeom>
          <a:solidFill>
            <a:srgbClr val="BEB9D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5696625" y="252055"/>
            <a:ext cx="3506470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0"/>
              <a:t>ПРОЕКТ</a:t>
            </a:r>
            <a:r>
              <a:rPr dirty="0" spc="-150"/>
              <a:t> </a:t>
            </a:r>
            <a:r>
              <a:rPr dirty="0" spc="30"/>
              <a:t>«ШАБЫТ»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347489" y="7129867"/>
            <a:ext cx="179705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80">
                <a:solidFill>
                  <a:srgbClr val="85A8B8"/>
                </a:solidFill>
                <a:latin typeface="Trebuchet MS"/>
                <a:cs typeface="Trebuchet MS"/>
              </a:rPr>
              <a:t>50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187576" y="7129867"/>
            <a:ext cx="158750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-5">
                <a:solidFill>
                  <a:srgbClr val="85A8B8"/>
                </a:solidFill>
                <a:latin typeface="Trebuchet MS"/>
                <a:cs typeface="Trebuchet MS"/>
              </a:rPr>
              <a:t>51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5693248" y="7154067"/>
            <a:ext cx="2454275" cy="14668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800" spc="-45">
                <a:solidFill>
                  <a:srgbClr val="85A8B8"/>
                </a:solidFill>
                <a:latin typeface="Trebuchet MS"/>
                <a:cs typeface="Trebuchet MS"/>
              </a:rPr>
              <a:t>МИНИСТЕРСТВОПРОСВЕЩЕНИЯРЕСПУБЛИКИКАЗАХСТАН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906727" y="2007548"/>
            <a:ext cx="3285490" cy="1951989"/>
          </a:xfrm>
          <a:prstGeom prst="rect">
            <a:avLst/>
          </a:prstGeom>
        </p:spPr>
        <p:txBody>
          <a:bodyPr wrap="square" lIns="0" tIns="79375" rIns="0" bIns="0" rtlCol="0" vert="horz">
            <a:spAutoFit/>
          </a:bodyPr>
          <a:lstStyle/>
          <a:p>
            <a:pPr marL="232410" indent="-220345">
              <a:lnSpc>
                <a:spcPct val="100000"/>
              </a:lnSpc>
              <a:spcBef>
                <a:spcPts val="625"/>
              </a:spcBef>
              <a:buChar char="•"/>
              <a:tabLst>
                <a:tab pos="232410" algn="l"/>
                <a:tab pos="233045" algn="l"/>
              </a:tabLst>
            </a:pPr>
            <a:r>
              <a:rPr dirty="0" sz="1200" spc="40">
                <a:solidFill>
                  <a:srgbClr val="231F20"/>
                </a:solidFill>
                <a:latin typeface="Tahoma"/>
                <a:cs typeface="Tahoma"/>
              </a:rPr>
              <a:t>Челленд</a:t>
            </a:r>
            <a:r>
              <a:rPr dirty="0" sz="1200" spc="40">
                <a:solidFill>
                  <a:srgbClr val="231F20"/>
                </a:solidFill>
                <a:latin typeface="Tahoma"/>
                <a:cs typeface="Tahoma"/>
              </a:rPr>
              <a:t>ж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50">
                <a:solidFill>
                  <a:srgbClr val="231F20"/>
                </a:solidFill>
                <a:latin typeface="Tahoma"/>
                <a:cs typeface="Tahoma"/>
              </a:rPr>
              <a:t>«Даналы</a:t>
            </a:r>
            <a:r>
              <a:rPr dirty="0" sz="1200" spc="35">
                <a:solidFill>
                  <a:srgbClr val="231F20"/>
                </a:solidFill>
                <a:latin typeface="Tahoma"/>
                <a:cs typeface="Tahoma"/>
              </a:rPr>
              <a:t>қ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15">
                <a:solidFill>
                  <a:srgbClr val="231F20"/>
                </a:solidFill>
                <a:latin typeface="Tahoma"/>
                <a:cs typeface="Tahoma"/>
              </a:rPr>
              <a:t>ұ</a:t>
            </a:r>
            <a:r>
              <a:rPr dirty="0" sz="1200" spc="25">
                <a:solidFill>
                  <a:srgbClr val="231F20"/>
                </a:solidFill>
                <a:latin typeface="Tahoma"/>
                <a:cs typeface="Tahoma"/>
              </a:rPr>
              <a:t>стаздан»</a:t>
            </a:r>
            <a:endParaRPr sz="1200">
              <a:latin typeface="Tahoma"/>
              <a:cs typeface="Tahoma"/>
            </a:endParaRPr>
          </a:p>
          <a:p>
            <a:pPr marL="232410" indent="-220345">
              <a:lnSpc>
                <a:spcPct val="100000"/>
              </a:lnSpc>
              <a:spcBef>
                <a:spcPts val="525"/>
              </a:spcBef>
              <a:buChar char="•"/>
              <a:tabLst>
                <a:tab pos="232410" algn="l"/>
                <a:tab pos="233045" algn="l"/>
              </a:tabLst>
            </a:pPr>
            <a:r>
              <a:rPr dirty="0" sz="1200" spc="40">
                <a:solidFill>
                  <a:srgbClr val="231F20"/>
                </a:solidFill>
                <a:latin typeface="Tahoma"/>
                <a:cs typeface="Tahoma"/>
              </a:rPr>
              <a:t>Выставк</a:t>
            </a:r>
            <a:r>
              <a:rPr dirty="0" sz="1200" spc="25">
                <a:solidFill>
                  <a:srgbClr val="231F20"/>
                </a:solidFill>
                <a:latin typeface="Tahoma"/>
                <a:cs typeface="Tahoma"/>
              </a:rPr>
              <a:t>а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Tahoma"/>
                <a:cs typeface="Tahoma"/>
              </a:rPr>
              <a:t>«</a:t>
            </a:r>
            <a:r>
              <a:rPr dirty="0" sz="1200" spc="20">
                <a:solidFill>
                  <a:srgbClr val="231F20"/>
                </a:solidFill>
                <a:latin typeface="Tahoma"/>
                <a:cs typeface="Tahoma"/>
              </a:rPr>
              <a:t>Ұ</a:t>
            </a:r>
            <a:r>
              <a:rPr dirty="0" sz="1200" spc="45">
                <a:solidFill>
                  <a:srgbClr val="231F20"/>
                </a:solidFill>
                <a:latin typeface="Tahoma"/>
                <a:cs typeface="Tahoma"/>
              </a:rPr>
              <a:t>лтты</a:t>
            </a:r>
            <a:r>
              <a:rPr dirty="0" sz="1200" spc="35">
                <a:solidFill>
                  <a:srgbClr val="231F20"/>
                </a:solidFill>
                <a:latin typeface="Tahoma"/>
                <a:cs typeface="Tahoma"/>
              </a:rPr>
              <a:t>қ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65">
                <a:solidFill>
                  <a:srgbClr val="231F20"/>
                </a:solidFill>
                <a:latin typeface="Tahoma"/>
                <a:cs typeface="Tahoma"/>
              </a:rPr>
              <a:t>м</a:t>
            </a:r>
            <a:r>
              <a:rPr dirty="0" sz="1200" spc="45">
                <a:solidFill>
                  <a:srgbClr val="231F20"/>
                </a:solidFill>
                <a:latin typeface="Tahoma"/>
                <a:cs typeface="Tahoma"/>
              </a:rPr>
              <a:t>ә</a:t>
            </a:r>
            <a:r>
              <a:rPr dirty="0" sz="1200" spc="25">
                <a:solidFill>
                  <a:srgbClr val="231F20"/>
                </a:solidFill>
                <a:latin typeface="Tahoma"/>
                <a:cs typeface="Tahoma"/>
              </a:rPr>
              <a:t>дениет»</a:t>
            </a:r>
            <a:endParaRPr sz="1200">
              <a:latin typeface="Tahoma"/>
              <a:cs typeface="Tahoma"/>
            </a:endParaRPr>
          </a:p>
          <a:p>
            <a:pPr marL="232410" indent="-220345">
              <a:lnSpc>
                <a:spcPts val="1420"/>
              </a:lnSpc>
              <a:spcBef>
                <a:spcPts val="530"/>
              </a:spcBef>
              <a:buChar char="•"/>
              <a:tabLst>
                <a:tab pos="232410" algn="l"/>
                <a:tab pos="233045" algn="l"/>
              </a:tabLst>
            </a:pPr>
            <a:r>
              <a:rPr dirty="0" sz="1200" spc="40">
                <a:solidFill>
                  <a:srgbClr val="231F20"/>
                </a:solidFill>
                <a:latin typeface="Tahoma"/>
                <a:cs typeface="Tahoma"/>
              </a:rPr>
              <a:t>Фестивал</a:t>
            </a:r>
            <a:r>
              <a:rPr dirty="0" sz="1200" spc="25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35">
                <a:solidFill>
                  <a:srgbClr val="231F20"/>
                </a:solidFill>
                <a:latin typeface="Tahoma"/>
                <a:cs typeface="Tahoma"/>
              </a:rPr>
              <a:t>военно-патри</a:t>
            </a:r>
            <a:r>
              <a:rPr dirty="0" sz="1200" spc="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200" spc="30">
                <a:solidFill>
                  <a:srgbClr val="231F20"/>
                </a:solidFill>
                <a:latin typeface="Tahoma"/>
                <a:cs typeface="Tahoma"/>
              </a:rPr>
              <a:t>тически</a:t>
            </a:r>
            <a:r>
              <a:rPr dirty="0" sz="1200" spc="20">
                <a:solidFill>
                  <a:srgbClr val="231F20"/>
                </a:solidFill>
                <a:latin typeface="Tahoma"/>
                <a:cs typeface="Tahoma"/>
              </a:rPr>
              <a:t>х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20">
                <a:solidFill>
                  <a:srgbClr val="231F20"/>
                </a:solidFill>
                <a:latin typeface="Tahoma"/>
                <a:cs typeface="Tahoma"/>
              </a:rPr>
              <a:t>песен</a:t>
            </a:r>
            <a:endParaRPr sz="1200">
              <a:latin typeface="Tahoma"/>
              <a:cs typeface="Tahoma"/>
            </a:endParaRPr>
          </a:p>
          <a:p>
            <a:pPr marL="120650">
              <a:lnSpc>
                <a:spcPts val="1420"/>
              </a:lnSpc>
            </a:pPr>
            <a:r>
              <a:rPr dirty="0" sz="1200" spc="70">
                <a:solidFill>
                  <a:srgbClr val="231F20"/>
                </a:solidFill>
                <a:latin typeface="Tahoma"/>
                <a:cs typeface="Tahoma"/>
              </a:rPr>
              <a:t>«Жа</a:t>
            </a:r>
            <a:r>
              <a:rPr dirty="0" sz="1200" spc="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45">
                <a:solidFill>
                  <a:srgbClr val="231F20"/>
                </a:solidFill>
                <a:latin typeface="Tahoma"/>
                <a:cs typeface="Tahoma"/>
              </a:rPr>
              <a:t>Сарбаз»</a:t>
            </a:r>
            <a:endParaRPr sz="1200">
              <a:latin typeface="Tahoma"/>
              <a:cs typeface="Tahoma"/>
            </a:endParaRPr>
          </a:p>
          <a:p>
            <a:pPr marL="232410" indent="-220345">
              <a:lnSpc>
                <a:spcPct val="100000"/>
              </a:lnSpc>
              <a:spcBef>
                <a:spcPts val="525"/>
              </a:spcBef>
              <a:buChar char="•"/>
              <a:tabLst>
                <a:tab pos="232410" algn="l"/>
                <a:tab pos="233045" algn="l"/>
              </a:tabLst>
            </a:pPr>
            <a:r>
              <a:rPr dirty="0" sz="1200" spc="130">
                <a:solidFill>
                  <a:srgbClr val="231F20"/>
                </a:solidFill>
                <a:latin typeface="Tahoma"/>
                <a:cs typeface="Tahoma"/>
              </a:rPr>
              <a:t>Ш</a:t>
            </a:r>
            <a:r>
              <a:rPr dirty="0" sz="1200" spc="4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200" spc="6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200" spc="40">
                <a:solidFill>
                  <a:srgbClr val="231F20"/>
                </a:solidFill>
                <a:latin typeface="Tahoma"/>
                <a:cs typeface="Tahoma"/>
              </a:rPr>
              <a:t>льны</a:t>
            </a:r>
            <a:r>
              <a:rPr dirty="0" sz="1200" spc="25">
                <a:solidFill>
                  <a:srgbClr val="231F20"/>
                </a:solidFill>
                <a:latin typeface="Tahoma"/>
                <a:cs typeface="Tahoma"/>
              </a:rPr>
              <a:t>й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200" spc="20">
                <a:solidFill>
                  <a:srgbClr val="231F20"/>
                </a:solidFill>
                <a:latin typeface="Tahoma"/>
                <a:cs typeface="Tahoma"/>
              </a:rPr>
              <a:t>еатр</a:t>
            </a:r>
            <a:endParaRPr sz="1200">
              <a:latin typeface="Tahoma"/>
              <a:cs typeface="Tahoma"/>
            </a:endParaRPr>
          </a:p>
          <a:p>
            <a:pPr marL="232410" indent="-220345">
              <a:lnSpc>
                <a:spcPct val="100000"/>
              </a:lnSpc>
              <a:spcBef>
                <a:spcPts val="525"/>
              </a:spcBef>
              <a:buChar char="•"/>
              <a:tabLst>
                <a:tab pos="232410" algn="l"/>
                <a:tab pos="233045" algn="l"/>
              </a:tabLst>
            </a:pPr>
            <a:r>
              <a:rPr dirty="0" sz="1200" spc="40">
                <a:solidFill>
                  <a:srgbClr val="231F20"/>
                </a:solidFill>
                <a:latin typeface="Tahoma"/>
                <a:cs typeface="Tahoma"/>
              </a:rPr>
              <a:t>Челленд</a:t>
            </a:r>
            <a:r>
              <a:rPr dirty="0" sz="1200" spc="40">
                <a:solidFill>
                  <a:srgbClr val="231F20"/>
                </a:solidFill>
                <a:latin typeface="Tahoma"/>
                <a:cs typeface="Tahoma"/>
              </a:rPr>
              <a:t>ж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45">
                <a:solidFill>
                  <a:srgbClr val="231F20"/>
                </a:solidFill>
                <a:latin typeface="Tahoma"/>
                <a:cs typeface="Tahoma"/>
              </a:rPr>
              <a:t>«Ананы</a:t>
            </a:r>
            <a:r>
              <a:rPr dirty="0" sz="1200" spc="35">
                <a:solidFill>
                  <a:srgbClr val="231F20"/>
                </a:solidFill>
                <a:latin typeface="Tahoma"/>
                <a:cs typeface="Tahoma"/>
              </a:rPr>
              <a:t>ң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30">
                <a:solidFill>
                  <a:srgbClr val="231F20"/>
                </a:solidFill>
                <a:latin typeface="Tahoma"/>
                <a:cs typeface="Tahoma"/>
              </a:rPr>
              <a:t>аял</a:t>
            </a:r>
            <a:r>
              <a:rPr dirty="0" sz="1200" spc="25">
                <a:solidFill>
                  <a:srgbClr val="231F20"/>
                </a:solidFill>
                <a:latin typeface="Tahoma"/>
                <a:cs typeface="Tahoma"/>
              </a:rPr>
              <a:t>ы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30">
                <a:solidFill>
                  <a:srgbClr val="231F20"/>
                </a:solidFill>
                <a:latin typeface="Tahoma"/>
                <a:cs typeface="Tahoma"/>
              </a:rPr>
              <a:t>алақаны»</a:t>
            </a:r>
            <a:endParaRPr sz="1200">
              <a:latin typeface="Tahoma"/>
              <a:cs typeface="Tahoma"/>
            </a:endParaRPr>
          </a:p>
          <a:p>
            <a:pPr marL="232410" indent="-220345">
              <a:lnSpc>
                <a:spcPct val="100000"/>
              </a:lnSpc>
              <a:spcBef>
                <a:spcPts val="530"/>
              </a:spcBef>
              <a:buChar char="•"/>
              <a:tabLst>
                <a:tab pos="232410" algn="l"/>
                <a:tab pos="233045" algn="l"/>
              </a:tabLst>
            </a:pPr>
            <a:r>
              <a:rPr dirty="0" sz="1200" spc="40">
                <a:solidFill>
                  <a:srgbClr val="231F20"/>
                </a:solidFill>
                <a:latin typeface="Tahoma"/>
                <a:cs typeface="Tahoma"/>
              </a:rPr>
              <a:t>Фестивал</a:t>
            </a:r>
            <a:r>
              <a:rPr dirty="0" sz="1200" spc="25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55">
                <a:solidFill>
                  <a:srgbClr val="231F20"/>
                </a:solidFill>
                <a:latin typeface="Tahoma"/>
                <a:cs typeface="Tahoma"/>
              </a:rPr>
              <a:t>«Әнш</a:t>
            </a:r>
            <a:r>
              <a:rPr dirty="0" sz="1200" spc="35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200" spc="35">
                <a:solidFill>
                  <a:srgbClr val="231F20"/>
                </a:solidFill>
                <a:latin typeface="Tahoma"/>
                <a:cs typeface="Tahoma"/>
              </a:rPr>
              <a:t>ақ»</a:t>
            </a:r>
            <a:endParaRPr sz="1200">
              <a:latin typeface="Tahoma"/>
              <a:cs typeface="Tahoma"/>
            </a:endParaRPr>
          </a:p>
          <a:p>
            <a:pPr marL="232410" indent="-220345">
              <a:lnSpc>
                <a:spcPct val="100000"/>
              </a:lnSpc>
              <a:spcBef>
                <a:spcPts val="525"/>
              </a:spcBef>
              <a:buChar char="•"/>
              <a:tabLst>
                <a:tab pos="232410" algn="l"/>
                <a:tab pos="233045" algn="l"/>
              </a:tabLst>
            </a:pPr>
            <a:r>
              <a:rPr dirty="0" sz="1200" spc="5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200" spc="35">
                <a:solidFill>
                  <a:srgbClr val="231F20"/>
                </a:solidFill>
                <a:latin typeface="Tahoma"/>
                <a:cs typeface="Tahoma"/>
              </a:rPr>
              <a:t>онце</a:t>
            </a:r>
            <a:r>
              <a:rPr dirty="0" sz="1200" spc="25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200" spc="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15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30">
                <a:solidFill>
                  <a:srgbClr val="231F20"/>
                </a:solidFill>
                <a:latin typeface="Tahoma"/>
                <a:cs typeface="Tahoma"/>
              </a:rPr>
              <a:t>выставк</a:t>
            </a:r>
            <a:r>
              <a:rPr dirty="0" sz="1200" spc="20">
                <a:solidFill>
                  <a:srgbClr val="231F20"/>
                </a:solidFill>
                <a:latin typeface="Tahoma"/>
                <a:cs typeface="Tahoma"/>
              </a:rPr>
              <a:t>а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85">
                <a:solidFill>
                  <a:srgbClr val="231F20"/>
                </a:solidFill>
                <a:latin typeface="Tahoma"/>
                <a:cs typeface="Tahoma"/>
              </a:rPr>
              <a:t>«Д</a:t>
            </a:r>
            <a:r>
              <a:rPr dirty="0" sz="1200" spc="7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200" spc="60">
                <a:solidFill>
                  <a:srgbClr val="231F20"/>
                </a:solidFill>
                <a:latin typeface="Tahoma"/>
                <a:cs typeface="Tahoma"/>
              </a:rPr>
              <a:t>мбыр</a:t>
            </a:r>
            <a:r>
              <a:rPr dirty="0" sz="1200" spc="45">
                <a:solidFill>
                  <a:srgbClr val="231F20"/>
                </a:solidFill>
                <a:latin typeface="Tahoma"/>
                <a:cs typeface="Tahoma"/>
              </a:rPr>
              <a:t>а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40">
                <a:solidFill>
                  <a:srgbClr val="231F20"/>
                </a:solidFill>
                <a:latin typeface="Tahoma"/>
                <a:cs typeface="Tahoma"/>
              </a:rPr>
              <a:t>күні»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93300" y="1179555"/>
            <a:ext cx="347408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dirty="0" sz="1000" spc="-85" b="1">
                <a:solidFill>
                  <a:srgbClr val="231F20"/>
                </a:solidFill>
                <a:latin typeface="Arial"/>
                <a:cs typeface="Arial"/>
              </a:rPr>
              <a:t>Цель:</a:t>
            </a:r>
            <a:r>
              <a:rPr dirty="0" sz="1000" spc="-6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продвижение</a:t>
            </a:r>
            <a:r>
              <a:rPr dirty="0" sz="1000" spc="1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ценностей</a:t>
            </a:r>
            <a:r>
              <a:rPr dirty="0" sz="1000" spc="114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через</a:t>
            </a:r>
            <a:r>
              <a:rPr dirty="0" sz="1000" spc="114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развитие</a:t>
            </a:r>
            <a:r>
              <a:rPr dirty="0" sz="1000" spc="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творческого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потенциала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BEB9D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BEB9DC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47300" y="3782855"/>
            <a:ext cx="247078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14" b="1">
                <a:solidFill>
                  <a:srgbClr val="231F20"/>
                </a:solidFill>
                <a:latin typeface="Arial"/>
                <a:cs typeface="Arial"/>
              </a:rPr>
              <a:t>Ч</a:t>
            </a:r>
            <a:r>
              <a:rPr dirty="0" sz="1400" spc="-110" b="1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dirty="0" sz="1400" spc="-105" b="1">
                <a:solidFill>
                  <a:srgbClr val="231F20"/>
                </a:solidFill>
                <a:latin typeface="Arial"/>
                <a:cs typeface="Arial"/>
              </a:rPr>
              <a:t>ллендж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95" b="1">
                <a:solidFill>
                  <a:srgbClr val="231F20"/>
                </a:solidFill>
                <a:latin typeface="Arial"/>
                <a:cs typeface="Arial"/>
              </a:rPr>
              <a:t>«Даналық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35" b="1">
                <a:solidFill>
                  <a:srgbClr val="231F20"/>
                </a:solidFill>
                <a:latin typeface="Arial"/>
                <a:cs typeface="Arial"/>
              </a:rPr>
              <a:t>ұ</a:t>
            </a:r>
            <a:r>
              <a:rPr dirty="0" sz="1400" spc="-145" b="1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dirty="0" sz="1400" spc="-95" b="1">
                <a:solidFill>
                  <a:srgbClr val="231F20"/>
                </a:solidFill>
                <a:latin typeface="Arial"/>
                <a:cs typeface="Arial"/>
              </a:rPr>
              <a:t>таздан»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5759787"/>
            <a:ext cx="1496695" cy="63119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Отве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твенны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исп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лни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60">
                <a:solidFill>
                  <a:srgbClr val="85A8B8"/>
                </a:solidFill>
                <a:latin typeface="Tahoma"/>
                <a:cs typeface="Tahoma"/>
              </a:rPr>
              <a:t>ли:</a:t>
            </a:r>
            <a:endParaRPr sz="900">
              <a:latin typeface="Tahoma"/>
              <a:cs typeface="Tahoma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Классные 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руководители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Сам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управлени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я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ш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к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лы/  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колледжа</a:t>
            </a:r>
            <a:endParaRPr sz="9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300" y="5070673"/>
            <a:ext cx="45085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70" b="1">
                <a:solidFill>
                  <a:srgbClr val="85A8B8"/>
                </a:solidFill>
                <a:latin typeface="Arial"/>
                <a:cs typeface="Arial"/>
              </a:rPr>
              <a:t>Октябрь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7300" y="4348982"/>
            <a:ext cx="969644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ОЕ</a:t>
            </a:r>
            <a:r>
              <a:rPr dirty="0" sz="900" spc="-110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900" spc="-40" b="1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95" b="1">
                <a:solidFill>
                  <a:srgbClr val="85A8B8"/>
                </a:solidFill>
                <a:latin typeface="Arial"/>
                <a:cs typeface="Arial"/>
              </a:rPr>
              <a:t>«ШАБЫТ»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58299" y="4345847"/>
            <a:ext cx="2752090" cy="787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канун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Дня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учителя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проводится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челлендж,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посвященный</a:t>
            </a:r>
            <a:r>
              <a:rPr dirty="0" sz="1000" spc="2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первым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учителям,</a:t>
            </a:r>
            <a:r>
              <a:rPr dirty="0" sz="1000" spc="2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любимым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педагогам и уважаемым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наставникам,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виде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видеообращения,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статьи,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стихотворения, песни,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рисунков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других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форм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благодарности.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93299" y="4803047"/>
            <a:ext cx="16027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89405" algn="l"/>
              </a:tabLst>
            </a:pPr>
            <a:r>
              <a:rPr dirty="0" u="sng" sz="1000">
                <a:solidFill>
                  <a:srgbClr val="231F20"/>
                </a:solidFill>
                <a:uFill>
                  <a:solidFill>
                    <a:srgbClr val="85A8B8"/>
                  </a:solidFill>
                </a:uFill>
                <a:latin typeface="Times New Roman"/>
                <a:cs typeface="Times New Roman"/>
              </a:rPr>
              <a:t> 	</a:t>
            </a:r>
            <a:endParaRPr sz="1000">
              <a:latin typeface="Times New Roman"/>
              <a:cs typeface="Times New Roman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12" name="object 12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59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5995" y="360006"/>
            <a:ext cx="4626013" cy="3381692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5693299" y="3782855"/>
            <a:ext cx="233489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210" b="1">
                <a:solidFill>
                  <a:srgbClr val="231F20"/>
                </a:solidFill>
                <a:latin typeface="Arial"/>
                <a:cs typeface="Arial"/>
              </a:rPr>
              <a:t>Вы</a:t>
            </a:r>
            <a:r>
              <a:rPr dirty="0" sz="1400" spc="-160" b="1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dirty="0" sz="1400" spc="-90" b="1">
                <a:solidFill>
                  <a:srgbClr val="231F20"/>
                </a:solidFill>
                <a:latin typeface="Arial"/>
                <a:cs typeface="Arial"/>
              </a:rPr>
              <a:t>тавка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00" b="1">
                <a:solidFill>
                  <a:srgbClr val="231F20"/>
                </a:solidFill>
                <a:latin typeface="Arial"/>
                <a:cs typeface="Arial"/>
              </a:rPr>
              <a:t>«</a:t>
            </a:r>
            <a:r>
              <a:rPr dirty="0" sz="1400" spc="-80" b="1">
                <a:solidFill>
                  <a:srgbClr val="231F20"/>
                </a:solidFill>
                <a:latin typeface="Arial"/>
                <a:cs typeface="Arial"/>
              </a:rPr>
              <a:t>Ұ</a:t>
            </a:r>
            <a:r>
              <a:rPr dirty="0" sz="1400" spc="-155" b="1">
                <a:solidFill>
                  <a:srgbClr val="231F20"/>
                </a:solidFill>
                <a:latin typeface="Arial"/>
                <a:cs typeface="Arial"/>
              </a:rPr>
              <a:t>л</a:t>
            </a:r>
            <a:r>
              <a:rPr dirty="0" sz="1400" spc="-65" b="1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dirty="0" sz="1400" spc="-95" b="1">
                <a:solidFill>
                  <a:srgbClr val="231F20"/>
                </a:solidFill>
                <a:latin typeface="Arial"/>
                <a:cs typeface="Arial"/>
              </a:rPr>
              <a:t>тық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90" b="1">
                <a:solidFill>
                  <a:srgbClr val="231F20"/>
                </a:solidFill>
                <a:latin typeface="Arial"/>
                <a:cs typeface="Arial"/>
              </a:rPr>
              <a:t>мәдениет»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93299" y="5759787"/>
            <a:ext cx="1536065" cy="90551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Ответственные</a:t>
            </a:r>
            <a:r>
              <a:rPr dirty="0" sz="900" spc="-4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исполнители:</a:t>
            </a:r>
            <a:endParaRPr sz="900">
              <a:latin typeface="Tahoma"/>
              <a:cs typeface="Tahoma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У</a:t>
            </a:r>
            <a:r>
              <a:rPr dirty="0" sz="900" spc="-40">
                <a:solidFill>
                  <a:srgbClr val="85A8B8"/>
                </a:solidFill>
                <a:latin typeface="Tahoma"/>
                <a:cs typeface="Tahoma"/>
              </a:rPr>
              <a:t>чи</a:t>
            </a:r>
            <a:r>
              <a:rPr dirty="0" sz="900" spc="-50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л</a:t>
            </a:r>
            <a:r>
              <a:rPr dirty="0" sz="900" spc="-50">
                <a:solidFill>
                  <a:srgbClr val="85A8B8"/>
                </a:solidFill>
                <a:latin typeface="Tahoma"/>
                <a:cs typeface="Tahoma"/>
              </a:rPr>
              <a:t>я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10">
                <a:solidFill>
                  <a:srgbClr val="85A8B8"/>
                </a:solidFill>
                <a:latin typeface="Tahoma"/>
                <a:cs typeface="Tahoma"/>
              </a:rPr>
              <a:t>х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у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д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65">
                <a:solidFill>
                  <a:srgbClr val="85A8B8"/>
                </a:solidFill>
                <a:latin typeface="Tahoma"/>
                <a:cs typeface="Tahoma"/>
              </a:rPr>
              <a:t>ж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твенно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г</a:t>
            </a:r>
            <a:r>
              <a:rPr dirty="0" sz="900" spc="-5">
                <a:solidFill>
                  <a:srgbClr val="85A8B8"/>
                </a:solidFill>
                <a:latin typeface="Tahoma"/>
                <a:cs typeface="Tahoma"/>
              </a:rPr>
              <a:t>о  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р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у</a:t>
            </a:r>
            <a:r>
              <a:rPr dirty="0" sz="900" spc="-50">
                <a:solidFill>
                  <a:srgbClr val="85A8B8"/>
                </a:solidFill>
                <a:latin typeface="Tahoma"/>
                <a:cs typeface="Tahoma"/>
              </a:rPr>
              <a:t>да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,</a:t>
            </a:r>
            <a:r>
              <a:rPr dirty="0" sz="900" spc="-9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Кла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сные  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руководители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 Самоуправление 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школы/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колледжа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93299" y="5070673"/>
            <a:ext cx="28575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0" b="1">
                <a:solidFill>
                  <a:srgbClr val="85A8B8"/>
                </a:solidFill>
                <a:latin typeface="Arial"/>
                <a:cs typeface="Arial"/>
              </a:rPr>
              <a:t>Ма</a:t>
            </a:r>
            <a:r>
              <a:rPr dirty="0" sz="900" spc="-50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65" b="1">
                <a:solidFill>
                  <a:srgbClr val="85A8B8"/>
                </a:solidFill>
                <a:latin typeface="Arial"/>
                <a:cs typeface="Arial"/>
              </a:rPr>
              <a:t>т</a:t>
            </a:r>
            <a:endParaRPr sz="9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693299" y="4348982"/>
            <a:ext cx="969644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ОЕ</a:t>
            </a:r>
            <a:r>
              <a:rPr dirty="0" sz="900" spc="-110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900" spc="-40" b="1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95" b="1">
                <a:solidFill>
                  <a:srgbClr val="85A8B8"/>
                </a:solidFill>
                <a:latin typeface="Arial"/>
                <a:cs typeface="Arial"/>
              </a:rPr>
              <a:t>«ШАБЫТ»</a:t>
            </a:r>
            <a:endParaRPr sz="9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604298" y="4345847"/>
            <a:ext cx="2741930" cy="1469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Выставка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творческих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работ учащихся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 исполь-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зованием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национальных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атрибутов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(работы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из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дерева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1000" spc="-10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металла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1000" spc="-1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ткани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1000" spc="-10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войлок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а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угие).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Рекомендуется:</a:t>
            </a:r>
            <a:endParaRPr sz="1000">
              <a:latin typeface="Tahoma"/>
              <a:cs typeface="Tahoma"/>
            </a:endParaRPr>
          </a:p>
          <a:p>
            <a:pPr algn="just" marL="12700" marR="5080">
              <a:lnSpc>
                <a:spcPct val="100000"/>
              </a:lnSpc>
              <a:spcBef>
                <a:spcPts val="285"/>
              </a:spcBef>
            </a:pP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-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педагогам,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обучающимся и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родителям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один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ра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з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н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ю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при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х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дит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1000" spc="-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организаци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ю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образо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- 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вания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национальной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одежде и/или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использо-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вать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национальные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атрибуты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для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популяриза-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ции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национальной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культуры.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23" name="object 23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347300" y="7129883"/>
            <a:ext cx="174625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60">
                <a:solidFill>
                  <a:srgbClr val="85A8B8"/>
                </a:solidFill>
                <a:latin typeface="Trebuchet MS"/>
                <a:cs typeface="Trebuchet MS"/>
              </a:rPr>
              <a:t>52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168591" y="7129883"/>
            <a:ext cx="177800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70">
                <a:solidFill>
                  <a:srgbClr val="85A8B8"/>
                </a:solidFill>
                <a:latin typeface="Trebuchet MS"/>
                <a:cs typeface="Trebuchet MS"/>
              </a:rPr>
              <a:t>53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5693248" y="7154067"/>
            <a:ext cx="2454275" cy="14668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800" spc="-45">
                <a:solidFill>
                  <a:srgbClr val="85A8B8"/>
                </a:solidFill>
                <a:latin typeface="Trebuchet MS"/>
                <a:cs typeface="Trebuchet MS"/>
              </a:rPr>
              <a:t>МИНИСТЕРСТВОПРОСВЕЩЕНИЯРЕСПУБЛИКИКАЗАХСТАН</a:t>
            </a:r>
            <a:endParaRPr sz="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BEB9D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BEB9DC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47300" y="3782855"/>
            <a:ext cx="438023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85" b="1">
                <a:solidFill>
                  <a:srgbClr val="231F20"/>
                </a:solidFill>
                <a:latin typeface="Arial"/>
                <a:cs typeface="Arial"/>
              </a:rPr>
              <a:t>Ф</a:t>
            </a:r>
            <a:r>
              <a:rPr dirty="0" sz="1400" spc="-65" b="1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dirty="0" sz="1400" spc="-185" b="1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dirty="0" sz="1400" spc="-130" b="1">
                <a:solidFill>
                  <a:srgbClr val="231F20"/>
                </a:solidFill>
                <a:latin typeface="Arial"/>
                <a:cs typeface="Arial"/>
              </a:rPr>
              <a:t>тиваль</a:t>
            </a:r>
            <a:r>
              <a:rPr dirty="0" sz="1400" spc="-8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90" b="1">
                <a:solidFill>
                  <a:srgbClr val="231F20"/>
                </a:solidFill>
                <a:latin typeface="Arial"/>
                <a:cs typeface="Arial"/>
              </a:rPr>
              <a:t>военно-патри</a:t>
            </a:r>
            <a:r>
              <a:rPr dirty="0" sz="1400" spc="-114" b="1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dirty="0" sz="1400" spc="-95" b="1">
                <a:solidFill>
                  <a:srgbClr val="231F20"/>
                </a:solidFill>
                <a:latin typeface="Arial"/>
                <a:cs typeface="Arial"/>
              </a:rPr>
              <a:t>тич</a:t>
            </a:r>
            <a:r>
              <a:rPr dirty="0" sz="1400" spc="-105" b="1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dirty="0" sz="1400" spc="-85" b="1">
                <a:solidFill>
                  <a:srgbClr val="231F20"/>
                </a:solidFill>
                <a:latin typeface="Arial"/>
                <a:cs typeface="Arial"/>
              </a:rPr>
              <a:t>ских</a:t>
            </a:r>
            <a:r>
              <a:rPr dirty="0" sz="1400" spc="-5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90" b="1">
                <a:solidFill>
                  <a:srgbClr val="231F20"/>
                </a:solidFill>
                <a:latin typeface="Arial"/>
                <a:cs typeface="Arial"/>
              </a:rPr>
              <a:t>п</a:t>
            </a:r>
            <a:r>
              <a:rPr dirty="0" sz="1400" spc="-95" b="1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dirty="0" sz="1400" spc="-200" b="1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dirty="0" sz="1400" spc="-85" b="1">
                <a:solidFill>
                  <a:srgbClr val="231F20"/>
                </a:solidFill>
                <a:latin typeface="Arial"/>
                <a:cs typeface="Arial"/>
              </a:rPr>
              <a:t>ен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14" b="1">
                <a:solidFill>
                  <a:srgbClr val="231F20"/>
                </a:solidFill>
                <a:latin typeface="Arial"/>
                <a:cs typeface="Arial"/>
              </a:rPr>
              <a:t>«Жас</a:t>
            </a:r>
            <a:r>
              <a:rPr dirty="0" sz="1400" spc="-7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14" b="1">
                <a:solidFill>
                  <a:srgbClr val="231F20"/>
                </a:solidFill>
                <a:latin typeface="Arial"/>
                <a:cs typeface="Arial"/>
              </a:rPr>
              <a:t>Сарбаз»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5759787"/>
            <a:ext cx="1496695" cy="90551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Отве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твенны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исп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лни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60">
                <a:solidFill>
                  <a:srgbClr val="85A8B8"/>
                </a:solidFill>
                <a:latin typeface="Tahoma"/>
                <a:cs typeface="Tahoma"/>
              </a:rPr>
              <a:t>ли:</a:t>
            </a:r>
            <a:endParaRPr sz="900">
              <a:latin typeface="Tahoma"/>
              <a:cs typeface="Tahoma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У</a:t>
            </a:r>
            <a:r>
              <a:rPr dirty="0" sz="900" spc="-40">
                <a:solidFill>
                  <a:srgbClr val="85A8B8"/>
                </a:solidFill>
                <a:latin typeface="Tahoma"/>
                <a:cs typeface="Tahoma"/>
              </a:rPr>
              <a:t>чи</a:t>
            </a:r>
            <a:r>
              <a:rPr dirty="0" sz="900" spc="-50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л</a:t>
            </a:r>
            <a:r>
              <a:rPr dirty="0" sz="900" spc="-50">
                <a:solidFill>
                  <a:srgbClr val="85A8B8"/>
                </a:solidFill>
                <a:latin typeface="Tahoma"/>
                <a:cs typeface="Tahoma"/>
              </a:rPr>
              <a:t>я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85A8B8"/>
                </a:solidFill>
                <a:latin typeface="Tahoma"/>
                <a:cs typeface="Tahoma"/>
              </a:rPr>
              <a:t>Н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В</a:t>
            </a:r>
            <a:r>
              <a:rPr dirty="0" sz="900" spc="-55">
                <a:solidFill>
                  <a:srgbClr val="85A8B8"/>
                </a:solidFill>
                <a:latin typeface="Tahoma"/>
                <a:cs typeface="Tahoma"/>
              </a:rPr>
              <a:t>ТП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,</a:t>
            </a:r>
            <a:r>
              <a:rPr dirty="0" sz="900" spc="-9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учи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ля  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музыки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,</a:t>
            </a:r>
            <a:r>
              <a:rPr dirty="0" sz="900" spc="-9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Кла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сные  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руководители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Сам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управлени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я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ш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к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лы/  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колледжа</a:t>
            </a:r>
            <a:endParaRPr sz="9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300" y="5070673"/>
            <a:ext cx="23939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Май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7300" y="4348982"/>
            <a:ext cx="969644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ОЕ</a:t>
            </a:r>
            <a:r>
              <a:rPr dirty="0" sz="900" spc="-110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900" spc="-40" b="1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95" b="1">
                <a:solidFill>
                  <a:srgbClr val="85A8B8"/>
                </a:solidFill>
                <a:latin typeface="Arial"/>
                <a:cs typeface="Arial"/>
              </a:rPr>
              <a:t>«ШАБЫТ»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58299" y="4345847"/>
            <a:ext cx="274193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Участие</a:t>
            </a:r>
            <a:r>
              <a:rPr dirty="0" sz="1000" spc="1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1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конкурсах</a:t>
            </a:r>
            <a:r>
              <a:rPr dirty="0" sz="1000" spc="1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строевых</a:t>
            </a:r>
            <a:r>
              <a:rPr dirty="0" sz="1000" spc="1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песен,</a:t>
            </a:r>
            <a:r>
              <a:rPr dirty="0" sz="1000" spc="10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военно-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11536" y="4498247"/>
            <a:ext cx="158877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37260" algn="l"/>
              </a:tabLst>
            </a:pP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ф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тивалях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	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спо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тивно-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58299" y="4498247"/>
            <a:ext cx="926465" cy="518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патри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тич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ских 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п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левы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х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играх.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Рекомендуется: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58299" y="4991388"/>
            <a:ext cx="2585085" cy="402590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 marL="84455" indent="-72390">
              <a:lnSpc>
                <a:spcPct val="100000"/>
              </a:lnSpc>
              <a:spcBef>
                <a:spcPts val="380"/>
              </a:spcBef>
              <a:buChar char="-"/>
              <a:tabLst>
                <a:tab pos="85090" algn="l"/>
              </a:tabLst>
            </a:pP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исп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льзоват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сн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каза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х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тански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х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ав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оров;</a:t>
            </a:r>
            <a:endParaRPr sz="1000">
              <a:latin typeface="Tahoma"/>
              <a:cs typeface="Tahoma"/>
            </a:endParaRPr>
          </a:p>
          <a:p>
            <a:pPr marL="84455" indent="-72390">
              <a:lnSpc>
                <a:spcPct val="100000"/>
              </a:lnSpc>
              <a:spcBef>
                <a:spcPts val="285"/>
              </a:spcBef>
              <a:buChar char="-"/>
              <a:tabLst>
                <a:tab pos="85090" algn="l"/>
              </a:tabLst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национальную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военную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форму.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14" name="object 14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59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8" name="object 18"/>
          <p:cNvGrpSpPr/>
          <p:nvPr/>
        </p:nvGrpSpPr>
        <p:grpSpPr>
          <a:xfrm>
            <a:off x="5705995" y="360006"/>
            <a:ext cx="4626610" cy="3382010"/>
            <a:chOff x="5705995" y="360006"/>
            <a:chExt cx="4626610" cy="3382010"/>
          </a:xfrm>
        </p:grpSpPr>
        <p:sp>
          <p:nvSpPr>
            <p:cNvPr id="19" name="object 19"/>
            <p:cNvSpPr/>
            <p:nvPr/>
          </p:nvSpPr>
          <p:spPr>
            <a:xfrm>
              <a:off x="5705995" y="360006"/>
              <a:ext cx="4626610" cy="3382010"/>
            </a:xfrm>
            <a:custGeom>
              <a:avLst/>
              <a:gdLst/>
              <a:ahLst/>
              <a:cxnLst/>
              <a:rect l="l" t="t" r="r" b="b"/>
              <a:pathLst>
                <a:path w="4626609" h="3382010">
                  <a:moveTo>
                    <a:pt x="4626000" y="0"/>
                  </a:moveTo>
                  <a:lnTo>
                    <a:pt x="0" y="0"/>
                  </a:lnTo>
                  <a:lnTo>
                    <a:pt x="0" y="3381692"/>
                  </a:lnTo>
                  <a:lnTo>
                    <a:pt x="4626000" y="3381692"/>
                  </a:lnTo>
                  <a:lnTo>
                    <a:pt x="4626000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4478" y="889444"/>
              <a:ext cx="3708272" cy="226035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06008" y="3184931"/>
              <a:ext cx="4625987" cy="55676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22005" y="3508628"/>
              <a:ext cx="28244" cy="7717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94496" y="3583165"/>
              <a:ext cx="1714" cy="264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24811" y="3480943"/>
              <a:ext cx="69684" cy="10226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071952" y="357571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14" y="0"/>
                  </a:moveTo>
                  <a:lnTo>
                    <a:pt x="596" y="495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8C1B1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37498" y="3248532"/>
              <a:ext cx="334556" cy="32717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527171" y="3511931"/>
              <a:ext cx="111086" cy="5351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89352" y="3142322"/>
              <a:ext cx="467309" cy="24710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689544" y="3583889"/>
              <a:ext cx="29641" cy="194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690472" y="3488728"/>
              <a:ext cx="67627" cy="9540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213180" y="3511778"/>
              <a:ext cx="91440" cy="6442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647510" y="3562845"/>
              <a:ext cx="6146" cy="260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67296" y="3307562"/>
              <a:ext cx="151625" cy="7720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652094" y="3495611"/>
              <a:ext cx="140754" cy="67284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8934628" y="3463848"/>
              <a:ext cx="1235075" cy="140335"/>
            </a:xfrm>
            <a:custGeom>
              <a:avLst/>
              <a:gdLst/>
              <a:ahLst/>
              <a:cxnLst/>
              <a:rect l="l" t="t" r="r" b="b"/>
              <a:pathLst>
                <a:path w="1235075" h="140335">
                  <a:moveTo>
                    <a:pt x="137922" y="112369"/>
                  </a:moveTo>
                  <a:lnTo>
                    <a:pt x="0" y="0"/>
                  </a:lnTo>
                  <a:lnTo>
                    <a:pt x="108991" y="112369"/>
                  </a:lnTo>
                  <a:lnTo>
                    <a:pt x="110236" y="140106"/>
                  </a:lnTo>
                  <a:lnTo>
                    <a:pt x="137922" y="139496"/>
                  </a:lnTo>
                  <a:lnTo>
                    <a:pt x="137922" y="112369"/>
                  </a:lnTo>
                  <a:close/>
                </a:path>
                <a:path w="1235075" h="140335">
                  <a:moveTo>
                    <a:pt x="703618" y="101612"/>
                  </a:moveTo>
                  <a:lnTo>
                    <a:pt x="536740" y="21221"/>
                  </a:lnTo>
                  <a:lnTo>
                    <a:pt x="674662" y="101612"/>
                  </a:lnTo>
                  <a:lnTo>
                    <a:pt x="674535" y="124599"/>
                  </a:lnTo>
                  <a:lnTo>
                    <a:pt x="693178" y="123990"/>
                  </a:lnTo>
                  <a:lnTo>
                    <a:pt x="703618" y="101612"/>
                  </a:lnTo>
                  <a:close/>
                </a:path>
                <a:path w="1235075" h="140335">
                  <a:moveTo>
                    <a:pt x="1234643" y="79692"/>
                  </a:moveTo>
                  <a:lnTo>
                    <a:pt x="1033437" y="12776"/>
                  </a:lnTo>
                  <a:lnTo>
                    <a:pt x="1205712" y="79692"/>
                  </a:lnTo>
                  <a:lnTo>
                    <a:pt x="1201077" y="104140"/>
                  </a:lnTo>
                  <a:lnTo>
                    <a:pt x="1234643" y="104140"/>
                  </a:lnTo>
                  <a:lnTo>
                    <a:pt x="1234643" y="79692"/>
                  </a:lnTo>
                  <a:close/>
                </a:path>
              </a:pathLst>
            </a:custGeom>
            <a:solidFill>
              <a:srgbClr val="81142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7689545" y="3463848"/>
              <a:ext cx="906780" cy="150495"/>
            </a:xfrm>
            <a:custGeom>
              <a:avLst/>
              <a:gdLst/>
              <a:ahLst/>
              <a:cxnLst/>
              <a:rect l="l" t="t" r="r" b="b"/>
              <a:pathLst>
                <a:path w="906779" h="150495">
                  <a:moveTo>
                    <a:pt x="56629" y="55473"/>
                  </a:moveTo>
                  <a:lnTo>
                    <a:pt x="0" y="121970"/>
                  </a:lnTo>
                  <a:lnTo>
                    <a:pt x="0" y="150050"/>
                  </a:lnTo>
                  <a:lnTo>
                    <a:pt x="28321" y="148018"/>
                  </a:lnTo>
                  <a:lnTo>
                    <a:pt x="28956" y="121996"/>
                  </a:lnTo>
                  <a:lnTo>
                    <a:pt x="56629" y="55473"/>
                  </a:lnTo>
                  <a:close/>
                </a:path>
                <a:path w="906779" h="150495">
                  <a:moveTo>
                    <a:pt x="461391" y="70053"/>
                  </a:moveTo>
                  <a:lnTo>
                    <a:pt x="432460" y="121970"/>
                  </a:lnTo>
                  <a:lnTo>
                    <a:pt x="432460" y="148018"/>
                  </a:lnTo>
                  <a:lnTo>
                    <a:pt x="461391" y="148018"/>
                  </a:lnTo>
                  <a:lnTo>
                    <a:pt x="461391" y="70053"/>
                  </a:lnTo>
                  <a:close/>
                </a:path>
                <a:path w="906779" h="150495">
                  <a:moveTo>
                    <a:pt x="906665" y="121970"/>
                  </a:moveTo>
                  <a:lnTo>
                    <a:pt x="826909" y="0"/>
                  </a:lnTo>
                  <a:lnTo>
                    <a:pt x="877709" y="121996"/>
                  </a:lnTo>
                  <a:lnTo>
                    <a:pt x="878535" y="148018"/>
                  </a:lnTo>
                  <a:lnTo>
                    <a:pt x="906665" y="147675"/>
                  </a:lnTo>
                  <a:lnTo>
                    <a:pt x="906665" y="121970"/>
                  </a:lnTo>
                  <a:close/>
                </a:path>
              </a:pathLst>
            </a:custGeom>
            <a:solidFill>
              <a:srgbClr val="9B202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5705995" y="3504895"/>
              <a:ext cx="1591945" cy="104139"/>
            </a:xfrm>
            <a:custGeom>
              <a:avLst/>
              <a:gdLst/>
              <a:ahLst/>
              <a:cxnLst/>
              <a:rect l="l" t="t" r="r" b="b"/>
              <a:pathLst>
                <a:path w="1591945" h="104139">
                  <a:moveTo>
                    <a:pt x="53632" y="12"/>
                  </a:moveTo>
                  <a:lnTo>
                    <a:pt x="0" y="11264"/>
                  </a:lnTo>
                  <a:lnTo>
                    <a:pt x="0" y="16344"/>
                  </a:lnTo>
                  <a:lnTo>
                    <a:pt x="53632" y="12"/>
                  </a:lnTo>
                  <a:close/>
                </a:path>
                <a:path w="1591945" h="104139">
                  <a:moveTo>
                    <a:pt x="538937" y="0"/>
                  </a:moveTo>
                  <a:lnTo>
                    <a:pt x="410476" y="38646"/>
                  </a:lnTo>
                  <a:lnTo>
                    <a:pt x="410476" y="72136"/>
                  </a:lnTo>
                  <a:lnTo>
                    <a:pt x="431190" y="72136"/>
                  </a:lnTo>
                  <a:lnTo>
                    <a:pt x="439420" y="38646"/>
                  </a:lnTo>
                  <a:lnTo>
                    <a:pt x="538937" y="0"/>
                  </a:lnTo>
                  <a:close/>
                </a:path>
                <a:path w="1591945" h="104139">
                  <a:moveTo>
                    <a:pt x="1040726" y="19621"/>
                  </a:moveTo>
                  <a:lnTo>
                    <a:pt x="941514" y="60566"/>
                  </a:lnTo>
                  <a:lnTo>
                    <a:pt x="941514" y="90360"/>
                  </a:lnTo>
                  <a:lnTo>
                    <a:pt x="974153" y="91287"/>
                  </a:lnTo>
                  <a:lnTo>
                    <a:pt x="970445" y="60566"/>
                  </a:lnTo>
                  <a:lnTo>
                    <a:pt x="1040726" y="19621"/>
                  </a:lnTo>
                  <a:close/>
                </a:path>
                <a:path w="1591945" h="104139">
                  <a:moveTo>
                    <a:pt x="1591322" y="14427"/>
                  </a:moveTo>
                  <a:lnTo>
                    <a:pt x="1507185" y="71323"/>
                  </a:lnTo>
                  <a:lnTo>
                    <a:pt x="1514360" y="102463"/>
                  </a:lnTo>
                  <a:lnTo>
                    <a:pt x="1537665" y="103809"/>
                  </a:lnTo>
                  <a:lnTo>
                    <a:pt x="1536141" y="71323"/>
                  </a:lnTo>
                  <a:lnTo>
                    <a:pt x="1591322" y="14427"/>
                  </a:lnTo>
                  <a:close/>
                </a:path>
              </a:pathLst>
            </a:custGeom>
            <a:solidFill>
              <a:srgbClr val="81142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8" name="object 3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412021" y="3583482"/>
              <a:ext cx="155246" cy="234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149881" y="3483927"/>
              <a:ext cx="416407" cy="10187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150250" y="3533889"/>
              <a:ext cx="685" cy="5191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072054" y="3561892"/>
              <a:ext cx="537248" cy="1431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722055" y="3182874"/>
              <a:ext cx="881138" cy="392836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712555" y="3142322"/>
              <a:ext cx="597268" cy="248424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515220" y="3510635"/>
              <a:ext cx="94081" cy="5481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429908" y="3555593"/>
              <a:ext cx="222186" cy="9855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424028" y="3652329"/>
              <a:ext cx="1370799" cy="89369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067012" y="3644684"/>
              <a:ext cx="893711" cy="9701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776417" y="3647871"/>
              <a:ext cx="531914" cy="93827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014478" y="2819628"/>
              <a:ext cx="1381899" cy="39282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430479" y="3466846"/>
              <a:ext cx="340639" cy="95999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343724" y="3212452"/>
              <a:ext cx="52654" cy="1320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178319" y="1068616"/>
              <a:ext cx="14960" cy="239979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772833" y="1307781"/>
              <a:ext cx="812119" cy="333891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6762794" y="1605920"/>
              <a:ext cx="822325" cy="31115"/>
            </a:xfrm>
            <a:custGeom>
              <a:avLst/>
              <a:gdLst/>
              <a:ahLst/>
              <a:cxnLst/>
              <a:rect l="l" t="t" r="r" b="b"/>
              <a:pathLst>
                <a:path w="822325" h="31114">
                  <a:moveTo>
                    <a:pt x="810425" y="0"/>
                  </a:moveTo>
                  <a:lnTo>
                    <a:pt x="0" y="21907"/>
                  </a:lnTo>
                  <a:lnTo>
                    <a:pt x="10071" y="30810"/>
                  </a:lnTo>
                  <a:lnTo>
                    <a:pt x="822159" y="21907"/>
                  </a:lnTo>
                  <a:lnTo>
                    <a:pt x="810425" y="0"/>
                  </a:lnTo>
                  <a:close/>
                </a:path>
              </a:pathLst>
            </a:custGeom>
            <a:solidFill>
              <a:srgbClr val="95475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8230591" y="993086"/>
              <a:ext cx="1226185" cy="487045"/>
            </a:xfrm>
            <a:custGeom>
              <a:avLst/>
              <a:gdLst/>
              <a:ahLst/>
              <a:cxnLst/>
              <a:rect l="l" t="t" r="r" b="b"/>
              <a:pathLst>
                <a:path w="1226184" h="487044">
                  <a:moveTo>
                    <a:pt x="679513" y="0"/>
                  </a:moveTo>
                  <a:lnTo>
                    <a:pt x="526882" y="49819"/>
                  </a:lnTo>
                  <a:lnTo>
                    <a:pt x="431587" y="181711"/>
                  </a:lnTo>
                  <a:lnTo>
                    <a:pt x="382540" y="317889"/>
                  </a:lnTo>
                  <a:lnTo>
                    <a:pt x="368655" y="380568"/>
                  </a:lnTo>
                  <a:lnTo>
                    <a:pt x="340097" y="321999"/>
                  </a:lnTo>
                  <a:lnTo>
                    <a:pt x="317260" y="292546"/>
                  </a:lnTo>
                  <a:lnTo>
                    <a:pt x="288158" y="283268"/>
                  </a:lnTo>
                  <a:lnTo>
                    <a:pt x="240804" y="285229"/>
                  </a:lnTo>
                  <a:lnTo>
                    <a:pt x="189534" y="317208"/>
                  </a:lnTo>
                  <a:lnTo>
                    <a:pt x="161858" y="381098"/>
                  </a:lnTo>
                  <a:lnTo>
                    <a:pt x="150550" y="443745"/>
                  </a:lnTo>
                  <a:lnTo>
                    <a:pt x="148386" y="471995"/>
                  </a:lnTo>
                  <a:lnTo>
                    <a:pt x="76766" y="433429"/>
                  </a:lnTo>
                  <a:lnTo>
                    <a:pt x="37436" y="421546"/>
                  </a:lnTo>
                  <a:lnTo>
                    <a:pt x="16484" y="437221"/>
                  </a:lnTo>
                  <a:lnTo>
                    <a:pt x="0" y="481329"/>
                  </a:lnTo>
                  <a:lnTo>
                    <a:pt x="1226185" y="486689"/>
                  </a:lnTo>
                  <a:lnTo>
                    <a:pt x="1194263" y="399984"/>
                  </a:lnTo>
                  <a:lnTo>
                    <a:pt x="1167698" y="355171"/>
                  </a:lnTo>
                  <a:lnTo>
                    <a:pt x="1132155" y="337927"/>
                  </a:lnTo>
                  <a:lnTo>
                    <a:pt x="1073302" y="333933"/>
                  </a:lnTo>
                  <a:lnTo>
                    <a:pt x="1007306" y="346210"/>
                  </a:lnTo>
                  <a:lnTo>
                    <a:pt x="959950" y="376004"/>
                  </a:lnTo>
                  <a:lnTo>
                    <a:pt x="931407" y="406333"/>
                  </a:lnTo>
                  <a:lnTo>
                    <a:pt x="921854" y="420217"/>
                  </a:lnTo>
                  <a:lnTo>
                    <a:pt x="920504" y="190138"/>
                  </a:lnTo>
                  <a:lnTo>
                    <a:pt x="894810" y="69672"/>
                  </a:lnTo>
                  <a:lnTo>
                    <a:pt x="822053" y="19424"/>
                  </a:lnTo>
                  <a:lnTo>
                    <a:pt x="679513" y="0"/>
                  </a:lnTo>
                  <a:close/>
                </a:path>
              </a:pathLst>
            </a:custGeom>
            <a:solidFill>
              <a:srgbClr val="C2636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6" name="object 5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312518" y="1024648"/>
              <a:ext cx="1152321" cy="455117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8230589" y="1474412"/>
              <a:ext cx="1234440" cy="19685"/>
            </a:xfrm>
            <a:custGeom>
              <a:avLst/>
              <a:gdLst/>
              <a:ahLst/>
              <a:cxnLst/>
              <a:rect l="l" t="t" r="r" b="b"/>
              <a:pathLst>
                <a:path w="1234440" h="19684">
                  <a:moveTo>
                    <a:pt x="0" y="0"/>
                  </a:moveTo>
                  <a:lnTo>
                    <a:pt x="8077" y="12433"/>
                  </a:lnTo>
                  <a:lnTo>
                    <a:pt x="1211414" y="19659"/>
                  </a:lnTo>
                  <a:lnTo>
                    <a:pt x="1234249" y="53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636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8" name="object 5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0283735" y="1282115"/>
              <a:ext cx="48259" cy="727659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0130624" y="1239786"/>
              <a:ext cx="72351" cy="298615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0199395" y="1202982"/>
              <a:ext cx="100609" cy="689825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0253522" y="1199045"/>
              <a:ext cx="78473" cy="232854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0258602" y="1143723"/>
              <a:ext cx="73393" cy="144576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706008" y="2032025"/>
              <a:ext cx="32600" cy="860412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823102" y="1839493"/>
              <a:ext cx="32804" cy="1049604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706008" y="2074557"/>
              <a:ext cx="2768" cy="86220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844412" y="1725282"/>
              <a:ext cx="69456" cy="1165631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706008" y="1200365"/>
              <a:ext cx="308470" cy="1701939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5738609" y="1168717"/>
              <a:ext cx="104800" cy="863307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5913869" y="1253058"/>
              <a:ext cx="100609" cy="472224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811024" y="830440"/>
              <a:ext cx="1018895" cy="473937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9277768" y="850303"/>
              <a:ext cx="1043381" cy="423823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9378403" y="845680"/>
              <a:ext cx="23545" cy="26352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550240" y="841222"/>
              <a:ext cx="156616" cy="133489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5706008" y="1166964"/>
              <a:ext cx="92367" cy="277710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5706008" y="1130147"/>
              <a:ext cx="105016" cy="161417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6637120" y="526275"/>
              <a:ext cx="324027" cy="407555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9155595" y="524230"/>
              <a:ext cx="1176401" cy="626732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0300550" y="967968"/>
              <a:ext cx="31445" cy="42735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9261843" y="654050"/>
              <a:ext cx="94424" cy="140271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665632" y="552843"/>
              <a:ext cx="138341" cy="93713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661746" y="691286"/>
              <a:ext cx="180936" cy="104127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6657924" y="578421"/>
              <a:ext cx="152615" cy="139750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9340417" y="523925"/>
              <a:ext cx="14820" cy="20459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6516878" y="360006"/>
              <a:ext cx="3815118" cy="168783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8007866" y="410867"/>
              <a:ext cx="71755" cy="53340"/>
            </a:xfrm>
            <a:custGeom>
              <a:avLst/>
              <a:gdLst/>
              <a:ahLst/>
              <a:cxnLst/>
              <a:rect l="l" t="t" r="r" b="b"/>
              <a:pathLst>
                <a:path w="71754" h="53340">
                  <a:moveTo>
                    <a:pt x="35710" y="0"/>
                  </a:moveTo>
                  <a:lnTo>
                    <a:pt x="21204" y="2586"/>
                  </a:lnTo>
                  <a:lnTo>
                    <a:pt x="0" y="10344"/>
                  </a:lnTo>
                  <a:lnTo>
                    <a:pt x="7442" y="53054"/>
                  </a:lnTo>
                  <a:lnTo>
                    <a:pt x="64071" y="53054"/>
                  </a:lnTo>
                  <a:lnTo>
                    <a:pt x="71412" y="10344"/>
                  </a:lnTo>
                  <a:lnTo>
                    <a:pt x="50215" y="2586"/>
                  </a:lnTo>
                  <a:lnTo>
                    <a:pt x="35710" y="0"/>
                  </a:lnTo>
                  <a:close/>
                </a:path>
              </a:pathLst>
            </a:custGeom>
            <a:solidFill>
              <a:srgbClr val="1114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7976236" y="619840"/>
              <a:ext cx="147955" cy="31115"/>
            </a:xfrm>
            <a:custGeom>
              <a:avLst/>
              <a:gdLst/>
              <a:ahLst/>
              <a:cxnLst/>
              <a:rect l="l" t="t" r="r" b="b"/>
              <a:pathLst>
                <a:path w="147954" h="31115">
                  <a:moveTo>
                    <a:pt x="73825" y="0"/>
                  </a:moveTo>
                  <a:lnTo>
                    <a:pt x="45091" y="1219"/>
                  </a:lnTo>
                  <a:lnTo>
                    <a:pt x="21624" y="4545"/>
                  </a:lnTo>
                  <a:lnTo>
                    <a:pt x="5802" y="9477"/>
                  </a:lnTo>
                  <a:lnTo>
                    <a:pt x="0" y="15519"/>
                  </a:lnTo>
                  <a:lnTo>
                    <a:pt x="5802" y="21560"/>
                  </a:lnTo>
                  <a:lnTo>
                    <a:pt x="21624" y="26493"/>
                  </a:lnTo>
                  <a:lnTo>
                    <a:pt x="45091" y="29819"/>
                  </a:lnTo>
                  <a:lnTo>
                    <a:pt x="73825" y="31038"/>
                  </a:lnTo>
                  <a:lnTo>
                    <a:pt x="102569" y="29819"/>
                  </a:lnTo>
                  <a:lnTo>
                    <a:pt x="126034" y="26493"/>
                  </a:lnTo>
                  <a:lnTo>
                    <a:pt x="141851" y="21560"/>
                  </a:lnTo>
                  <a:lnTo>
                    <a:pt x="147650" y="15519"/>
                  </a:lnTo>
                  <a:lnTo>
                    <a:pt x="141851" y="9477"/>
                  </a:lnTo>
                  <a:lnTo>
                    <a:pt x="126034" y="4545"/>
                  </a:lnTo>
                  <a:lnTo>
                    <a:pt x="102569" y="1219"/>
                  </a:lnTo>
                  <a:lnTo>
                    <a:pt x="738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9879012" y="495772"/>
              <a:ext cx="71755" cy="53340"/>
            </a:xfrm>
            <a:custGeom>
              <a:avLst/>
              <a:gdLst/>
              <a:ahLst/>
              <a:cxnLst/>
              <a:rect l="l" t="t" r="r" b="b"/>
              <a:pathLst>
                <a:path w="71754" h="53340">
                  <a:moveTo>
                    <a:pt x="35721" y="0"/>
                  </a:moveTo>
                  <a:lnTo>
                    <a:pt x="21211" y="2586"/>
                  </a:lnTo>
                  <a:lnTo>
                    <a:pt x="0" y="10344"/>
                  </a:lnTo>
                  <a:lnTo>
                    <a:pt x="7429" y="53054"/>
                  </a:lnTo>
                  <a:lnTo>
                    <a:pt x="64096" y="53054"/>
                  </a:lnTo>
                  <a:lnTo>
                    <a:pt x="71424" y="10344"/>
                  </a:lnTo>
                  <a:lnTo>
                    <a:pt x="50227" y="2586"/>
                  </a:lnTo>
                  <a:lnTo>
                    <a:pt x="35721" y="0"/>
                  </a:lnTo>
                  <a:close/>
                </a:path>
              </a:pathLst>
            </a:custGeom>
            <a:solidFill>
              <a:srgbClr val="1114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9829620" y="694006"/>
              <a:ext cx="147955" cy="31115"/>
            </a:xfrm>
            <a:custGeom>
              <a:avLst/>
              <a:gdLst/>
              <a:ahLst/>
              <a:cxnLst/>
              <a:rect l="l" t="t" r="r" b="b"/>
              <a:pathLst>
                <a:path w="147954" h="31115">
                  <a:moveTo>
                    <a:pt x="74358" y="0"/>
                  </a:moveTo>
                  <a:lnTo>
                    <a:pt x="45596" y="134"/>
                  </a:lnTo>
                  <a:lnTo>
                    <a:pt x="22020" y="2570"/>
                  </a:lnTo>
                  <a:lnTo>
                    <a:pt x="6023" y="6899"/>
                  </a:lnTo>
                  <a:lnTo>
                    <a:pt x="0" y="12712"/>
                  </a:lnTo>
                  <a:lnTo>
                    <a:pt x="5570" y="18972"/>
                  </a:lnTo>
                  <a:lnTo>
                    <a:pt x="21193" y="24503"/>
                  </a:lnTo>
                  <a:lnTo>
                    <a:pt x="44516" y="28716"/>
                  </a:lnTo>
                  <a:lnTo>
                    <a:pt x="73190" y="31026"/>
                  </a:lnTo>
                  <a:lnTo>
                    <a:pt x="101951" y="30891"/>
                  </a:lnTo>
                  <a:lnTo>
                    <a:pt x="125528" y="28454"/>
                  </a:lnTo>
                  <a:lnTo>
                    <a:pt x="141525" y="24121"/>
                  </a:lnTo>
                  <a:lnTo>
                    <a:pt x="147548" y="18300"/>
                  </a:lnTo>
                  <a:lnTo>
                    <a:pt x="141977" y="12046"/>
                  </a:lnTo>
                  <a:lnTo>
                    <a:pt x="126355" y="6516"/>
                  </a:lnTo>
                  <a:lnTo>
                    <a:pt x="103032" y="2304"/>
                  </a:lnTo>
                  <a:lnTo>
                    <a:pt x="743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5986535" y="479510"/>
              <a:ext cx="71755" cy="53340"/>
            </a:xfrm>
            <a:custGeom>
              <a:avLst/>
              <a:gdLst/>
              <a:ahLst/>
              <a:cxnLst/>
              <a:rect l="l" t="t" r="r" b="b"/>
              <a:pathLst>
                <a:path w="71754" h="53340">
                  <a:moveTo>
                    <a:pt x="35701" y="0"/>
                  </a:moveTo>
                  <a:lnTo>
                    <a:pt x="21196" y="2586"/>
                  </a:lnTo>
                  <a:lnTo>
                    <a:pt x="0" y="10344"/>
                  </a:lnTo>
                  <a:lnTo>
                    <a:pt x="7327" y="53054"/>
                  </a:lnTo>
                  <a:lnTo>
                    <a:pt x="63982" y="53054"/>
                  </a:lnTo>
                  <a:lnTo>
                    <a:pt x="71412" y="10344"/>
                  </a:lnTo>
                  <a:lnTo>
                    <a:pt x="50208" y="2586"/>
                  </a:lnTo>
                  <a:lnTo>
                    <a:pt x="35701" y="0"/>
                  </a:lnTo>
                  <a:close/>
                </a:path>
              </a:pathLst>
            </a:custGeom>
            <a:solidFill>
              <a:srgbClr val="1114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5985113" y="662674"/>
              <a:ext cx="139700" cy="56515"/>
            </a:xfrm>
            <a:custGeom>
              <a:avLst/>
              <a:gdLst/>
              <a:ahLst/>
              <a:cxnLst/>
              <a:rect l="l" t="t" r="r" b="b"/>
              <a:pathLst>
                <a:path w="139700" h="56515">
                  <a:moveTo>
                    <a:pt x="132017" y="0"/>
                  </a:moveTo>
                  <a:lnTo>
                    <a:pt x="92190" y="5088"/>
                  </a:lnTo>
                  <a:lnTo>
                    <a:pt x="37897" y="23948"/>
                  </a:lnTo>
                  <a:lnTo>
                    <a:pt x="3499" y="44643"/>
                  </a:lnTo>
                  <a:lnTo>
                    <a:pt x="0" y="52256"/>
                  </a:lnTo>
                  <a:lnTo>
                    <a:pt x="7466" y="56063"/>
                  </a:lnTo>
                  <a:lnTo>
                    <a:pt x="47288" y="50974"/>
                  </a:lnTo>
                  <a:lnTo>
                    <a:pt x="101575" y="32108"/>
                  </a:lnTo>
                  <a:lnTo>
                    <a:pt x="135982" y="11413"/>
                  </a:lnTo>
                  <a:lnTo>
                    <a:pt x="139484" y="3806"/>
                  </a:lnTo>
                  <a:lnTo>
                    <a:pt x="1320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1" name="object 91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7186574" y="790803"/>
              <a:ext cx="735952" cy="439394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6959536" y="932446"/>
              <a:ext cx="229361" cy="141033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7851203" y="600760"/>
              <a:ext cx="122059" cy="105409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7739417" y="724433"/>
              <a:ext cx="201828" cy="95923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7690268" y="757593"/>
              <a:ext cx="244487" cy="117297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7918868" y="574878"/>
              <a:ext cx="26809" cy="36017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7783626" y="667194"/>
              <a:ext cx="176733" cy="124193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6810539" y="502831"/>
              <a:ext cx="1132077" cy="383158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6799910" y="522884"/>
              <a:ext cx="200101" cy="145122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6884758" y="520573"/>
              <a:ext cx="1057694" cy="429767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6799910" y="589749"/>
              <a:ext cx="671194" cy="114947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6835546" y="782116"/>
              <a:ext cx="85280" cy="27520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7671485" y="502958"/>
              <a:ext cx="222821" cy="149745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6835304" y="524040"/>
              <a:ext cx="137680" cy="64884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7216685" y="595490"/>
              <a:ext cx="45910" cy="19418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6800049" y="633196"/>
              <a:ext cx="707999" cy="171450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6853834" y="632739"/>
              <a:ext cx="617550" cy="87490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8182863" y="831176"/>
              <a:ext cx="711085" cy="398818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8900375" y="922693"/>
              <a:ext cx="255219" cy="101955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8669096" y="950099"/>
              <a:ext cx="341896" cy="210718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8126602" y="617143"/>
              <a:ext cx="125082" cy="106349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8165287" y="769721"/>
              <a:ext cx="210057" cy="62445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8170100" y="795959"/>
              <a:ext cx="265671" cy="90589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8144586" y="706589"/>
              <a:ext cx="190766" cy="104990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8157984" y="502246"/>
              <a:ext cx="1146048" cy="400126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8154365" y="573201"/>
              <a:ext cx="1060564" cy="376897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8465006" y="503758"/>
              <a:ext cx="703999" cy="228638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8248370" y="502412"/>
              <a:ext cx="1050455" cy="381914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8477033" y="511848"/>
              <a:ext cx="754456" cy="280847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7205763" y="508228"/>
              <a:ext cx="261175" cy="94742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7221867" y="509168"/>
              <a:ext cx="195465" cy="88785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8124151" y="362204"/>
              <a:ext cx="158013" cy="140334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6822160" y="362915"/>
              <a:ext cx="1095463" cy="163360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8411070" y="365429"/>
              <a:ext cx="811203" cy="150317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7937995" y="451904"/>
              <a:ext cx="229082" cy="196786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5814618" y="883145"/>
              <a:ext cx="245046" cy="320382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5793117" y="984097"/>
              <a:ext cx="233451" cy="219456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5993993" y="867219"/>
              <a:ext cx="18999" cy="22809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5706008" y="1032052"/>
              <a:ext cx="125183" cy="134912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5706008" y="647890"/>
              <a:ext cx="294665" cy="406146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5706008" y="807516"/>
              <a:ext cx="303580" cy="317703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5706008" y="683869"/>
              <a:ext cx="94564" cy="108153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6154889" y="561873"/>
              <a:ext cx="482231" cy="525665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5706008" y="588899"/>
              <a:ext cx="284365" cy="396773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6885279" y="3306292"/>
              <a:ext cx="236994" cy="81368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6229705" y="728192"/>
              <a:ext cx="311683" cy="176593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6464299" y="897737"/>
              <a:ext cx="140601" cy="110782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6313830" y="537171"/>
              <a:ext cx="351566" cy="293268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6127279" y="554621"/>
              <a:ext cx="101676" cy="94627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6126924" y="553504"/>
              <a:ext cx="135597" cy="150126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6314223" y="566547"/>
              <a:ext cx="340512" cy="262153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6385280" y="540423"/>
              <a:ext cx="280009" cy="194208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6440627" y="407822"/>
              <a:ext cx="97955" cy="69075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5706008" y="433539"/>
              <a:ext cx="542239" cy="156730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6401079" y="478332"/>
              <a:ext cx="162318" cy="66827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6408915" y="360006"/>
              <a:ext cx="112407" cy="11341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5706008" y="360006"/>
              <a:ext cx="523455" cy="78193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5986525" y="483730"/>
              <a:ext cx="71424" cy="26581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5939561" y="488670"/>
              <a:ext cx="209994" cy="228536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5954534" y="649465"/>
              <a:ext cx="195021" cy="77977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5985115" y="662380"/>
              <a:ext cx="130429" cy="54813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9401949" y="602386"/>
              <a:ext cx="423240" cy="517956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9720617" y="546735"/>
              <a:ext cx="76542" cy="74028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9534816" y="721398"/>
              <a:ext cx="270687" cy="193598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9388588" y="825703"/>
              <a:ext cx="272529" cy="201345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9356267" y="526072"/>
              <a:ext cx="347421" cy="280022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9783102" y="544804"/>
              <a:ext cx="11506" cy="21285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9372891" y="559574"/>
              <a:ext cx="382955" cy="286105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9354245" y="529818"/>
              <a:ext cx="180813" cy="200240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10020985" y="873620"/>
              <a:ext cx="189788" cy="240309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9979926" y="573976"/>
              <a:ext cx="352069" cy="453478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9990429" y="761974"/>
              <a:ext cx="269316" cy="298297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10232847" y="696125"/>
              <a:ext cx="99148" cy="131216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10261294" y="576973"/>
              <a:ext cx="70700" cy="60185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9991470" y="705573"/>
              <a:ext cx="340525" cy="287020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10018305" y="559523"/>
              <a:ext cx="49174" cy="52565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10206113" y="572630"/>
              <a:ext cx="12026" cy="6400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9395358" y="360006"/>
              <a:ext cx="239750" cy="176809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9786086" y="432612"/>
              <a:ext cx="545909" cy="150177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9813988" y="360006"/>
              <a:ext cx="479183" cy="77673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9879012" y="499986"/>
              <a:ext cx="71424" cy="20942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9793427" y="517753"/>
              <a:ext cx="233438" cy="205879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9829596" y="693750"/>
              <a:ext cx="147624" cy="19342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7700225" y="3484841"/>
              <a:ext cx="35572" cy="3886"/>
            </a:xfrm>
            <a:prstGeom prst="rect">
              <a:avLst/>
            </a:prstGeom>
          </p:spPr>
        </p:pic>
        <p:sp>
          <p:nvSpPr>
            <p:cNvPr id="175" name="object 175"/>
            <p:cNvSpPr/>
            <p:nvPr/>
          </p:nvSpPr>
          <p:spPr>
            <a:xfrm>
              <a:off x="7735722" y="3488575"/>
              <a:ext cx="19685" cy="1905"/>
            </a:xfrm>
            <a:custGeom>
              <a:avLst/>
              <a:gdLst/>
              <a:ahLst/>
              <a:cxnLst/>
              <a:rect l="l" t="t" r="r" b="b"/>
              <a:pathLst>
                <a:path w="19684" h="1904">
                  <a:moveTo>
                    <a:pt x="76" y="0"/>
                  </a:moveTo>
                  <a:lnTo>
                    <a:pt x="0" y="152"/>
                  </a:lnTo>
                  <a:lnTo>
                    <a:pt x="6235" y="762"/>
                  </a:lnTo>
                  <a:lnTo>
                    <a:pt x="19367" y="1892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3492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6" name="object 176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7737716" y="1229995"/>
              <a:ext cx="622680" cy="1464627"/>
            </a:xfrm>
            <a:prstGeom prst="rect">
              <a:avLst/>
            </a:prstGeom>
          </p:spPr>
        </p:pic>
        <p:pic>
          <p:nvPicPr>
            <p:cNvPr id="177" name="object 177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8356599" y="1626412"/>
              <a:ext cx="92392" cy="1523390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7649120" y="1684667"/>
              <a:ext cx="92392" cy="1465135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8445194" y="2003729"/>
              <a:ext cx="92379" cy="1146073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7519428" y="2076945"/>
              <a:ext cx="133489" cy="787793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8533790" y="2381072"/>
              <a:ext cx="92379" cy="768731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7737716" y="2690812"/>
              <a:ext cx="356908" cy="458990"/>
            </a:xfrm>
            <a:prstGeom prst="rect">
              <a:avLst/>
            </a:prstGeom>
          </p:spPr>
        </p:pic>
        <p:pic>
          <p:nvPicPr>
            <p:cNvPr id="183" name="object 183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8179409" y="2690812"/>
              <a:ext cx="180987" cy="458990"/>
            </a:xfrm>
            <a:prstGeom prst="rect">
              <a:avLst/>
            </a:prstGeom>
          </p:spPr>
        </p:pic>
        <p:pic>
          <p:nvPicPr>
            <p:cNvPr id="184" name="object 184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7358113" y="2852839"/>
              <a:ext cx="825093" cy="551967"/>
            </a:xfrm>
            <a:prstGeom prst="rect">
              <a:avLst/>
            </a:prstGeom>
          </p:spPr>
        </p:pic>
        <p:pic>
          <p:nvPicPr>
            <p:cNvPr id="185" name="object 185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8385657" y="2758300"/>
              <a:ext cx="355549" cy="636587"/>
            </a:xfrm>
            <a:prstGeom prst="rect">
              <a:avLst/>
            </a:prstGeom>
          </p:spPr>
        </p:pic>
        <p:pic>
          <p:nvPicPr>
            <p:cNvPr id="186" name="object 186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8401100" y="3175469"/>
              <a:ext cx="379006" cy="254533"/>
            </a:xfrm>
            <a:prstGeom prst="rect">
              <a:avLst/>
            </a:prstGeom>
          </p:spPr>
        </p:pic>
        <p:pic>
          <p:nvPicPr>
            <p:cNvPr id="187" name="object 187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7399502" y="3045587"/>
              <a:ext cx="745743" cy="349669"/>
            </a:xfrm>
            <a:prstGeom prst="rect">
              <a:avLst/>
            </a:prstGeom>
          </p:spPr>
        </p:pic>
        <p:pic>
          <p:nvPicPr>
            <p:cNvPr id="188" name="object 188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7960359" y="619836"/>
              <a:ext cx="184226" cy="104940"/>
            </a:xfrm>
            <a:prstGeom prst="rect">
              <a:avLst/>
            </a:prstGeom>
          </p:spPr>
        </p:pic>
        <p:pic>
          <p:nvPicPr>
            <p:cNvPr id="189" name="object 189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8144929" y="3149803"/>
              <a:ext cx="342074" cy="243370"/>
            </a:xfrm>
            <a:prstGeom prst="rect">
              <a:avLst/>
            </a:prstGeom>
          </p:spPr>
        </p:pic>
        <p:pic>
          <p:nvPicPr>
            <p:cNvPr id="190" name="object 190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8628887" y="3142322"/>
              <a:ext cx="108610" cy="106210"/>
            </a:xfrm>
            <a:prstGeom prst="rect">
              <a:avLst/>
            </a:prstGeom>
          </p:spPr>
        </p:pic>
        <p:pic>
          <p:nvPicPr>
            <p:cNvPr id="191" name="object 191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8230590" y="1437093"/>
              <a:ext cx="93370" cy="50266"/>
            </a:xfrm>
            <a:prstGeom prst="rect">
              <a:avLst/>
            </a:prstGeom>
          </p:spPr>
        </p:pic>
        <p:pic>
          <p:nvPicPr>
            <p:cNvPr id="192" name="object 192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7842846" y="874890"/>
              <a:ext cx="420674" cy="363613"/>
            </a:xfrm>
            <a:prstGeom prst="rect">
              <a:avLst/>
            </a:prstGeom>
          </p:spPr>
        </p:pic>
        <p:pic>
          <p:nvPicPr>
            <p:cNvPr id="193" name="object 193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7934756" y="791387"/>
              <a:ext cx="235343" cy="43980"/>
            </a:xfrm>
            <a:prstGeom prst="rect">
              <a:avLst/>
            </a:prstGeom>
          </p:spPr>
        </p:pic>
        <p:pic>
          <p:nvPicPr>
            <p:cNvPr id="194" name="object 194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7922526" y="820356"/>
              <a:ext cx="260337" cy="71031"/>
            </a:xfrm>
            <a:prstGeom prst="rect">
              <a:avLst/>
            </a:prstGeom>
          </p:spPr>
        </p:pic>
        <p:pic>
          <p:nvPicPr>
            <p:cNvPr id="195" name="object 195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7941246" y="706170"/>
              <a:ext cx="224040" cy="108026"/>
            </a:xfrm>
            <a:prstGeom prst="rect">
              <a:avLst/>
            </a:prstGeom>
          </p:spPr>
        </p:pic>
        <p:pic>
          <p:nvPicPr>
            <p:cNvPr id="196" name="object 196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7973262" y="635355"/>
              <a:ext cx="153339" cy="20700"/>
            </a:xfrm>
            <a:prstGeom prst="rect">
              <a:avLst/>
            </a:prstGeom>
          </p:spPr>
        </p:pic>
        <p:sp>
          <p:nvSpPr>
            <p:cNvPr id="197" name="object 197"/>
            <p:cNvSpPr/>
            <p:nvPr/>
          </p:nvSpPr>
          <p:spPr>
            <a:xfrm>
              <a:off x="9976040" y="709409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09">
                  <a:moveTo>
                    <a:pt x="0" y="0"/>
                  </a:moveTo>
                  <a:lnTo>
                    <a:pt x="1003" y="3683"/>
                  </a:lnTo>
                  <a:lnTo>
                    <a:pt x="685" y="24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8" name="object 198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9309823" y="1249908"/>
              <a:ext cx="718019" cy="2172639"/>
            </a:xfrm>
            <a:prstGeom prst="rect">
              <a:avLst/>
            </a:prstGeom>
          </p:spPr>
        </p:pic>
        <p:pic>
          <p:nvPicPr>
            <p:cNvPr id="199" name="object 199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9442500" y="3454844"/>
              <a:ext cx="153644" cy="64388"/>
            </a:xfrm>
            <a:prstGeom prst="rect">
              <a:avLst/>
            </a:prstGeom>
          </p:spPr>
        </p:pic>
        <p:pic>
          <p:nvPicPr>
            <p:cNvPr id="200" name="object 200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9413341" y="3450285"/>
              <a:ext cx="134099" cy="63855"/>
            </a:xfrm>
            <a:prstGeom prst="rect">
              <a:avLst/>
            </a:prstGeom>
          </p:spPr>
        </p:pic>
        <p:pic>
          <p:nvPicPr>
            <p:cNvPr id="201" name="object 201"/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9291523" y="3389426"/>
              <a:ext cx="224688" cy="121323"/>
            </a:xfrm>
            <a:prstGeom prst="rect">
              <a:avLst/>
            </a:prstGeom>
          </p:spPr>
        </p:pic>
        <p:pic>
          <p:nvPicPr>
            <p:cNvPr id="202" name="object 202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10303192" y="2012607"/>
              <a:ext cx="28803" cy="733717"/>
            </a:xfrm>
            <a:prstGeom prst="rect">
              <a:avLst/>
            </a:prstGeom>
          </p:spPr>
        </p:pic>
        <p:pic>
          <p:nvPicPr>
            <p:cNvPr id="203" name="object 203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10126192" y="1708467"/>
              <a:ext cx="90563" cy="977176"/>
            </a:xfrm>
            <a:prstGeom prst="rect">
              <a:avLst/>
            </a:prstGeom>
          </p:spPr>
        </p:pic>
        <p:pic>
          <p:nvPicPr>
            <p:cNvPr id="204" name="object 204"/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10027843" y="1113929"/>
              <a:ext cx="304152" cy="1640725"/>
            </a:xfrm>
            <a:prstGeom prst="rect">
              <a:avLst/>
            </a:prstGeom>
          </p:spPr>
        </p:pic>
        <p:pic>
          <p:nvPicPr>
            <p:cNvPr id="205" name="object 205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10202976" y="1538401"/>
              <a:ext cx="100215" cy="474205"/>
            </a:xfrm>
            <a:prstGeom prst="rect">
              <a:avLst/>
            </a:prstGeom>
          </p:spPr>
        </p:pic>
        <p:pic>
          <p:nvPicPr>
            <p:cNvPr id="206" name="object 206"/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10027843" y="1278318"/>
              <a:ext cx="98348" cy="430149"/>
            </a:xfrm>
            <a:prstGeom prst="rect">
              <a:avLst/>
            </a:prstGeom>
          </p:spPr>
        </p:pic>
        <p:pic>
          <p:nvPicPr>
            <p:cNvPr id="207" name="object 207"/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9877742" y="2677947"/>
              <a:ext cx="454253" cy="297268"/>
            </a:xfrm>
            <a:prstGeom prst="rect">
              <a:avLst/>
            </a:prstGeom>
          </p:spPr>
        </p:pic>
        <p:pic>
          <p:nvPicPr>
            <p:cNvPr id="208" name="object 208"/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9350857" y="3113582"/>
              <a:ext cx="259232" cy="192265"/>
            </a:xfrm>
            <a:prstGeom prst="rect">
              <a:avLst/>
            </a:prstGeom>
          </p:spPr>
        </p:pic>
        <p:pic>
          <p:nvPicPr>
            <p:cNvPr id="209" name="object 209"/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9874846" y="2714548"/>
              <a:ext cx="457149" cy="253276"/>
            </a:xfrm>
            <a:prstGeom prst="rect">
              <a:avLst/>
            </a:prstGeom>
          </p:spPr>
        </p:pic>
        <p:pic>
          <p:nvPicPr>
            <p:cNvPr id="210" name="object 210"/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9737813" y="1113942"/>
              <a:ext cx="371589" cy="102539"/>
            </a:xfrm>
            <a:prstGeom prst="rect">
              <a:avLst/>
            </a:prstGeom>
          </p:spPr>
        </p:pic>
        <p:pic>
          <p:nvPicPr>
            <p:cNvPr id="211" name="object 211"/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9722751" y="1171841"/>
              <a:ext cx="407873" cy="133985"/>
            </a:xfrm>
            <a:prstGeom prst="rect">
              <a:avLst/>
            </a:prstGeom>
          </p:spPr>
        </p:pic>
        <p:pic>
          <p:nvPicPr>
            <p:cNvPr id="212" name="object 212"/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9805504" y="719099"/>
              <a:ext cx="186410" cy="121856"/>
            </a:xfrm>
            <a:prstGeom prst="rect">
              <a:avLst/>
            </a:prstGeom>
          </p:spPr>
        </p:pic>
        <p:pic>
          <p:nvPicPr>
            <p:cNvPr id="213" name="object 213"/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9747757" y="914996"/>
              <a:ext cx="339013" cy="224701"/>
            </a:xfrm>
            <a:prstGeom prst="rect">
              <a:avLst/>
            </a:prstGeom>
          </p:spPr>
        </p:pic>
        <p:pic>
          <p:nvPicPr>
            <p:cNvPr id="214" name="object 214"/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9787381" y="821131"/>
              <a:ext cx="249694" cy="119583"/>
            </a:xfrm>
            <a:prstGeom prst="rect">
              <a:avLst/>
            </a:prstGeom>
          </p:spPr>
        </p:pic>
        <p:pic>
          <p:nvPicPr>
            <p:cNvPr id="215" name="object 215"/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9966553" y="723633"/>
              <a:ext cx="23875" cy="38341"/>
            </a:xfrm>
            <a:prstGeom prst="rect">
              <a:avLst/>
            </a:prstGeom>
          </p:spPr>
        </p:pic>
        <p:pic>
          <p:nvPicPr>
            <p:cNvPr id="216" name="object 216"/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9825189" y="704367"/>
              <a:ext cx="195795" cy="169252"/>
            </a:xfrm>
            <a:prstGeom prst="rect">
              <a:avLst/>
            </a:prstGeom>
          </p:spPr>
        </p:pic>
        <p:pic>
          <p:nvPicPr>
            <p:cNvPr id="217" name="object 217"/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7414856" y="3149803"/>
              <a:ext cx="58915" cy="30010"/>
            </a:xfrm>
            <a:prstGeom prst="rect">
              <a:avLst/>
            </a:prstGeom>
          </p:spPr>
        </p:pic>
        <p:pic>
          <p:nvPicPr>
            <p:cNvPr id="218" name="object 218"/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6000673" y="807516"/>
              <a:ext cx="8915" cy="59702"/>
            </a:xfrm>
            <a:prstGeom prst="rect">
              <a:avLst/>
            </a:prstGeom>
          </p:spPr>
        </p:pic>
        <p:pic>
          <p:nvPicPr>
            <p:cNvPr id="219" name="object 219"/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6253174" y="1192364"/>
              <a:ext cx="365760" cy="1493393"/>
            </a:xfrm>
            <a:prstGeom prst="rect">
              <a:avLst/>
            </a:prstGeom>
          </p:spPr>
        </p:pic>
        <p:pic>
          <p:nvPicPr>
            <p:cNvPr id="220" name="object 220"/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6074879" y="1292732"/>
              <a:ext cx="182092" cy="647585"/>
            </a:xfrm>
            <a:prstGeom prst="rect">
              <a:avLst/>
            </a:prstGeom>
          </p:spPr>
        </p:pic>
        <p:pic>
          <p:nvPicPr>
            <p:cNvPr id="221" name="object 221"/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6615137" y="1367586"/>
              <a:ext cx="93649" cy="1212621"/>
            </a:xfrm>
            <a:prstGeom prst="rect">
              <a:avLst/>
            </a:prstGeom>
          </p:spPr>
        </p:pic>
        <p:pic>
          <p:nvPicPr>
            <p:cNvPr id="222" name="object 222"/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6705002" y="1497241"/>
              <a:ext cx="93637" cy="1178687"/>
            </a:xfrm>
            <a:prstGeom prst="rect">
              <a:avLst/>
            </a:prstGeom>
          </p:spPr>
        </p:pic>
        <p:pic>
          <p:nvPicPr>
            <p:cNvPr id="223" name="object 223"/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6794842" y="1641157"/>
              <a:ext cx="94932" cy="1343571"/>
            </a:xfrm>
            <a:prstGeom prst="rect">
              <a:avLst/>
            </a:prstGeom>
          </p:spPr>
        </p:pic>
        <p:pic>
          <p:nvPicPr>
            <p:cNvPr id="224" name="object 224"/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6885965" y="1758302"/>
              <a:ext cx="93662" cy="1182014"/>
            </a:xfrm>
            <a:prstGeom prst="rect">
              <a:avLst/>
            </a:prstGeom>
          </p:spPr>
        </p:pic>
        <p:pic>
          <p:nvPicPr>
            <p:cNvPr id="225" name="object 225"/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6975830" y="1887931"/>
              <a:ext cx="93662" cy="1060589"/>
            </a:xfrm>
            <a:prstGeom prst="rect">
              <a:avLst/>
            </a:prstGeom>
          </p:spPr>
        </p:pic>
        <p:pic>
          <p:nvPicPr>
            <p:cNvPr id="226" name="object 226"/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6169304" y="1936521"/>
              <a:ext cx="87668" cy="586905"/>
            </a:xfrm>
            <a:prstGeom prst="rect">
              <a:avLst/>
            </a:prstGeom>
          </p:spPr>
        </p:pic>
        <p:pic>
          <p:nvPicPr>
            <p:cNvPr id="227" name="object 227"/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7065682" y="2017560"/>
              <a:ext cx="94919" cy="1071295"/>
            </a:xfrm>
            <a:prstGeom prst="rect">
              <a:avLst/>
            </a:prstGeom>
          </p:spPr>
        </p:pic>
        <p:pic>
          <p:nvPicPr>
            <p:cNvPr id="228" name="object 228"/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7156818" y="2149043"/>
              <a:ext cx="93637" cy="995235"/>
            </a:xfrm>
            <a:prstGeom prst="rect">
              <a:avLst/>
            </a:prstGeom>
          </p:spPr>
        </p:pic>
        <p:pic>
          <p:nvPicPr>
            <p:cNvPr id="229" name="object 229"/>
            <p:cNvPicPr/>
            <p:nvPr/>
          </p:nvPicPr>
          <p:blipFill>
            <a:blip r:embed="rId197" cstate="print"/>
            <a:stretch>
              <a:fillRect/>
            </a:stretch>
          </p:blipFill>
          <p:spPr>
            <a:xfrm>
              <a:off x="7246670" y="2278659"/>
              <a:ext cx="93649" cy="848220"/>
            </a:xfrm>
            <a:prstGeom prst="rect">
              <a:avLst/>
            </a:prstGeom>
          </p:spPr>
        </p:pic>
        <p:pic>
          <p:nvPicPr>
            <p:cNvPr id="230" name="object 230"/>
            <p:cNvPicPr/>
            <p:nvPr/>
          </p:nvPicPr>
          <p:blipFill>
            <a:blip r:embed="rId198" cstate="print"/>
            <a:stretch>
              <a:fillRect/>
            </a:stretch>
          </p:blipFill>
          <p:spPr>
            <a:xfrm>
              <a:off x="7336523" y="2408300"/>
              <a:ext cx="94919" cy="741502"/>
            </a:xfrm>
            <a:prstGeom prst="rect">
              <a:avLst/>
            </a:prstGeom>
          </p:spPr>
        </p:pic>
        <p:pic>
          <p:nvPicPr>
            <p:cNvPr id="231" name="object 231"/>
            <p:cNvPicPr/>
            <p:nvPr/>
          </p:nvPicPr>
          <p:blipFill>
            <a:blip r:embed="rId199" cstate="print"/>
            <a:stretch>
              <a:fillRect/>
            </a:stretch>
          </p:blipFill>
          <p:spPr>
            <a:xfrm>
              <a:off x="7427645" y="2539746"/>
              <a:ext cx="91782" cy="541654"/>
            </a:xfrm>
            <a:prstGeom prst="rect">
              <a:avLst/>
            </a:prstGeom>
          </p:spPr>
        </p:pic>
        <p:pic>
          <p:nvPicPr>
            <p:cNvPr id="232" name="object 232"/>
            <p:cNvPicPr/>
            <p:nvPr/>
          </p:nvPicPr>
          <p:blipFill>
            <a:blip r:embed="rId200" cstate="print"/>
            <a:stretch>
              <a:fillRect/>
            </a:stretch>
          </p:blipFill>
          <p:spPr>
            <a:xfrm>
              <a:off x="6280657" y="2681960"/>
              <a:ext cx="175666" cy="251028"/>
            </a:xfrm>
            <a:prstGeom prst="rect">
              <a:avLst/>
            </a:prstGeom>
          </p:spPr>
        </p:pic>
        <p:pic>
          <p:nvPicPr>
            <p:cNvPr id="233" name="object 233"/>
            <p:cNvPicPr/>
            <p:nvPr/>
          </p:nvPicPr>
          <p:blipFill>
            <a:blip r:embed="rId201" cstate="print"/>
            <a:stretch>
              <a:fillRect/>
            </a:stretch>
          </p:blipFill>
          <p:spPr>
            <a:xfrm>
              <a:off x="7118946" y="3213773"/>
              <a:ext cx="224777" cy="93764"/>
            </a:xfrm>
            <a:prstGeom prst="rect">
              <a:avLst/>
            </a:prstGeom>
          </p:spPr>
        </p:pic>
        <p:pic>
          <p:nvPicPr>
            <p:cNvPr id="234" name="object 234"/>
            <p:cNvPicPr/>
            <p:nvPr/>
          </p:nvPicPr>
          <p:blipFill>
            <a:blip r:embed="rId202" cstate="print"/>
            <a:stretch>
              <a:fillRect/>
            </a:stretch>
          </p:blipFill>
          <p:spPr>
            <a:xfrm>
              <a:off x="6592963" y="3230778"/>
              <a:ext cx="73825" cy="20802"/>
            </a:xfrm>
            <a:prstGeom prst="rect">
              <a:avLst/>
            </a:prstGeom>
          </p:spPr>
        </p:pic>
        <p:pic>
          <p:nvPicPr>
            <p:cNvPr id="235" name="object 235"/>
            <p:cNvPicPr/>
            <p:nvPr/>
          </p:nvPicPr>
          <p:blipFill>
            <a:blip r:embed="rId203" cstate="print"/>
            <a:stretch>
              <a:fillRect/>
            </a:stretch>
          </p:blipFill>
          <p:spPr>
            <a:xfrm>
              <a:off x="7075449" y="3215462"/>
              <a:ext cx="201498" cy="108178"/>
            </a:xfrm>
            <a:prstGeom prst="rect">
              <a:avLst/>
            </a:prstGeom>
          </p:spPr>
        </p:pic>
        <p:pic>
          <p:nvPicPr>
            <p:cNvPr id="236" name="object 236"/>
            <p:cNvPicPr/>
            <p:nvPr/>
          </p:nvPicPr>
          <p:blipFill>
            <a:blip r:embed="rId204" cstate="print"/>
            <a:stretch>
              <a:fillRect/>
            </a:stretch>
          </p:blipFill>
          <p:spPr>
            <a:xfrm>
              <a:off x="6591591" y="3223171"/>
              <a:ext cx="378777" cy="147091"/>
            </a:xfrm>
            <a:prstGeom prst="rect">
              <a:avLst/>
            </a:prstGeom>
          </p:spPr>
        </p:pic>
        <p:pic>
          <p:nvPicPr>
            <p:cNvPr id="237" name="object 237"/>
            <p:cNvPicPr/>
            <p:nvPr/>
          </p:nvPicPr>
          <p:blipFill>
            <a:blip r:embed="rId205" cstate="print"/>
            <a:stretch>
              <a:fillRect/>
            </a:stretch>
          </p:blipFill>
          <p:spPr>
            <a:xfrm>
              <a:off x="7357655" y="3142322"/>
              <a:ext cx="54648" cy="50101"/>
            </a:xfrm>
            <a:prstGeom prst="rect">
              <a:avLst/>
            </a:prstGeom>
          </p:spPr>
        </p:pic>
        <p:pic>
          <p:nvPicPr>
            <p:cNvPr id="238" name="object 238"/>
            <p:cNvPicPr/>
            <p:nvPr/>
          </p:nvPicPr>
          <p:blipFill>
            <a:blip r:embed="rId206" cstate="print"/>
            <a:stretch>
              <a:fillRect/>
            </a:stretch>
          </p:blipFill>
          <p:spPr>
            <a:xfrm>
              <a:off x="6571843" y="3142322"/>
              <a:ext cx="694626" cy="272161"/>
            </a:xfrm>
            <a:prstGeom prst="rect">
              <a:avLst/>
            </a:prstGeom>
          </p:spPr>
        </p:pic>
        <p:pic>
          <p:nvPicPr>
            <p:cNvPr id="239" name="object 239"/>
            <p:cNvPicPr/>
            <p:nvPr/>
          </p:nvPicPr>
          <p:blipFill>
            <a:blip r:embed="rId207" cstate="print"/>
            <a:stretch>
              <a:fillRect/>
            </a:stretch>
          </p:blipFill>
          <p:spPr>
            <a:xfrm>
              <a:off x="6594195" y="3223450"/>
              <a:ext cx="364782" cy="138582"/>
            </a:xfrm>
            <a:prstGeom prst="rect">
              <a:avLst/>
            </a:prstGeom>
          </p:spPr>
        </p:pic>
        <p:pic>
          <p:nvPicPr>
            <p:cNvPr id="240" name="object 240"/>
            <p:cNvPicPr/>
            <p:nvPr/>
          </p:nvPicPr>
          <p:blipFill>
            <a:blip r:embed="rId208" cstate="print"/>
            <a:stretch>
              <a:fillRect/>
            </a:stretch>
          </p:blipFill>
          <p:spPr>
            <a:xfrm>
              <a:off x="7167016" y="3110725"/>
              <a:ext cx="222008" cy="82346"/>
            </a:xfrm>
            <a:prstGeom prst="rect">
              <a:avLst/>
            </a:prstGeom>
          </p:spPr>
        </p:pic>
        <p:pic>
          <p:nvPicPr>
            <p:cNvPr id="241" name="object 241"/>
            <p:cNvPicPr/>
            <p:nvPr/>
          </p:nvPicPr>
          <p:blipFill>
            <a:blip r:embed="rId209" cstate="print"/>
            <a:stretch>
              <a:fillRect/>
            </a:stretch>
          </p:blipFill>
          <p:spPr>
            <a:xfrm>
              <a:off x="6799414" y="2926854"/>
              <a:ext cx="368515" cy="240487"/>
            </a:xfrm>
            <a:prstGeom prst="rect">
              <a:avLst/>
            </a:prstGeom>
          </p:spPr>
        </p:pic>
        <p:pic>
          <p:nvPicPr>
            <p:cNvPr id="242" name="object 242"/>
            <p:cNvPicPr/>
            <p:nvPr/>
          </p:nvPicPr>
          <p:blipFill>
            <a:blip r:embed="rId210" cstate="print"/>
            <a:stretch>
              <a:fillRect/>
            </a:stretch>
          </p:blipFill>
          <p:spPr>
            <a:xfrm>
              <a:off x="6318160" y="2573019"/>
              <a:ext cx="496836" cy="368465"/>
            </a:xfrm>
            <a:prstGeom prst="rect">
              <a:avLst/>
            </a:prstGeom>
          </p:spPr>
        </p:pic>
        <p:pic>
          <p:nvPicPr>
            <p:cNvPr id="243" name="object 243"/>
            <p:cNvPicPr/>
            <p:nvPr/>
          </p:nvPicPr>
          <p:blipFill>
            <a:blip r:embed="rId211" cstate="print"/>
            <a:stretch>
              <a:fillRect/>
            </a:stretch>
          </p:blipFill>
          <p:spPr>
            <a:xfrm>
              <a:off x="6319433" y="2599867"/>
              <a:ext cx="1418472" cy="632790"/>
            </a:xfrm>
            <a:prstGeom prst="rect">
              <a:avLst/>
            </a:prstGeom>
          </p:spPr>
        </p:pic>
        <p:pic>
          <p:nvPicPr>
            <p:cNvPr id="244" name="object 244"/>
            <p:cNvPicPr/>
            <p:nvPr/>
          </p:nvPicPr>
          <p:blipFill>
            <a:blip r:embed="rId212" cstate="print"/>
            <a:stretch>
              <a:fillRect/>
            </a:stretch>
          </p:blipFill>
          <p:spPr>
            <a:xfrm>
              <a:off x="6762787" y="1595094"/>
              <a:ext cx="41973" cy="46583"/>
            </a:xfrm>
            <a:prstGeom prst="rect">
              <a:avLst/>
            </a:prstGeom>
          </p:spPr>
        </p:pic>
        <p:pic>
          <p:nvPicPr>
            <p:cNvPr id="245" name="object 245"/>
            <p:cNvPicPr/>
            <p:nvPr/>
          </p:nvPicPr>
          <p:blipFill>
            <a:blip r:embed="rId213" cstate="print"/>
            <a:stretch>
              <a:fillRect/>
            </a:stretch>
          </p:blipFill>
          <p:spPr>
            <a:xfrm>
              <a:off x="6059665" y="1087539"/>
              <a:ext cx="392341" cy="130467"/>
            </a:xfrm>
            <a:prstGeom prst="rect">
              <a:avLst/>
            </a:prstGeom>
          </p:spPr>
        </p:pic>
        <p:pic>
          <p:nvPicPr>
            <p:cNvPr id="246" name="object 246"/>
            <p:cNvPicPr/>
            <p:nvPr/>
          </p:nvPicPr>
          <p:blipFill>
            <a:blip r:embed="rId214" cstate="print"/>
            <a:stretch>
              <a:fillRect/>
            </a:stretch>
          </p:blipFill>
          <p:spPr>
            <a:xfrm>
              <a:off x="6060782" y="1132268"/>
              <a:ext cx="432879" cy="175996"/>
            </a:xfrm>
            <a:prstGeom prst="rect">
              <a:avLst/>
            </a:prstGeom>
          </p:spPr>
        </p:pic>
        <p:pic>
          <p:nvPicPr>
            <p:cNvPr id="247" name="object 247"/>
            <p:cNvPicPr/>
            <p:nvPr/>
          </p:nvPicPr>
          <p:blipFill>
            <a:blip r:embed="rId215" cstate="print"/>
            <a:stretch>
              <a:fillRect/>
            </a:stretch>
          </p:blipFill>
          <p:spPr>
            <a:xfrm>
              <a:off x="6067361" y="703630"/>
              <a:ext cx="162344" cy="111061"/>
            </a:xfrm>
            <a:prstGeom prst="rect">
              <a:avLst/>
            </a:prstGeom>
          </p:spPr>
        </p:pic>
        <p:pic>
          <p:nvPicPr>
            <p:cNvPr id="248" name="object 248"/>
            <p:cNvPicPr/>
            <p:nvPr/>
          </p:nvPicPr>
          <p:blipFill>
            <a:blip r:embed="rId216" cstate="print"/>
            <a:stretch>
              <a:fillRect/>
            </a:stretch>
          </p:blipFill>
          <p:spPr>
            <a:xfrm>
              <a:off x="6012992" y="890028"/>
              <a:ext cx="408012" cy="312496"/>
            </a:xfrm>
            <a:prstGeom prst="rect">
              <a:avLst/>
            </a:prstGeom>
          </p:spPr>
        </p:pic>
        <p:pic>
          <p:nvPicPr>
            <p:cNvPr id="249" name="object 249"/>
            <p:cNvPicPr/>
            <p:nvPr/>
          </p:nvPicPr>
          <p:blipFill>
            <a:blip r:embed="rId217" cstate="print"/>
            <a:stretch>
              <a:fillRect/>
            </a:stretch>
          </p:blipFill>
          <p:spPr>
            <a:xfrm>
              <a:off x="6009589" y="805497"/>
              <a:ext cx="284733" cy="113093"/>
            </a:xfrm>
            <a:prstGeom prst="rect">
              <a:avLst/>
            </a:prstGeom>
          </p:spPr>
        </p:pic>
        <p:pic>
          <p:nvPicPr>
            <p:cNvPr id="250" name="object 250"/>
            <p:cNvPicPr/>
            <p:nvPr/>
          </p:nvPicPr>
          <p:blipFill>
            <a:blip r:embed="rId218" cstate="print"/>
            <a:stretch>
              <a:fillRect/>
            </a:stretch>
          </p:blipFill>
          <p:spPr>
            <a:xfrm>
              <a:off x="5990373" y="688530"/>
              <a:ext cx="124155" cy="118986"/>
            </a:xfrm>
            <a:prstGeom prst="rect">
              <a:avLst/>
            </a:prstGeom>
          </p:spPr>
        </p:pic>
        <p:pic>
          <p:nvPicPr>
            <p:cNvPr id="251" name="object 251"/>
            <p:cNvPicPr/>
            <p:nvPr/>
          </p:nvPicPr>
          <p:blipFill>
            <a:blip r:embed="rId219" cstate="print"/>
            <a:stretch>
              <a:fillRect/>
            </a:stretch>
          </p:blipFill>
          <p:spPr>
            <a:xfrm>
              <a:off x="5988697" y="673976"/>
              <a:ext cx="166192" cy="193243"/>
            </a:xfrm>
            <a:prstGeom prst="rect">
              <a:avLst/>
            </a:prstGeom>
          </p:spPr>
        </p:pic>
        <p:pic>
          <p:nvPicPr>
            <p:cNvPr id="252" name="object 252"/>
            <p:cNvPicPr/>
            <p:nvPr/>
          </p:nvPicPr>
          <p:blipFill>
            <a:blip r:embed="rId220" cstate="print"/>
            <a:stretch>
              <a:fillRect/>
            </a:stretch>
          </p:blipFill>
          <p:spPr>
            <a:xfrm>
              <a:off x="5986525" y="659180"/>
              <a:ext cx="147802" cy="72021"/>
            </a:xfrm>
            <a:prstGeom prst="rect">
              <a:avLst/>
            </a:prstGeom>
          </p:spPr>
        </p:pic>
        <p:pic>
          <p:nvPicPr>
            <p:cNvPr id="253" name="object 253"/>
            <p:cNvPicPr/>
            <p:nvPr/>
          </p:nvPicPr>
          <p:blipFill>
            <a:blip r:embed="rId221" cstate="print"/>
            <a:stretch>
              <a:fillRect/>
            </a:stretch>
          </p:blipFill>
          <p:spPr>
            <a:xfrm>
              <a:off x="9842461" y="2072360"/>
              <a:ext cx="31165" cy="31165"/>
            </a:xfrm>
            <a:prstGeom prst="rect">
              <a:avLst/>
            </a:prstGeom>
          </p:spPr>
        </p:pic>
        <p:pic>
          <p:nvPicPr>
            <p:cNvPr id="254" name="object 254"/>
            <p:cNvPicPr/>
            <p:nvPr/>
          </p:nvPicPr>
          <p:blipFill>
            <a:blip r:embed="rId222" cstate="print"/>
            <a:stretch>
              <a:fillRect/>
            </a:stretch>
          </p:blipFill>
          <p:spPr>
            <a:xfrm>
              <a:off x="6205410" y="1792604"/>
              <a:ext cx="31165" cy="31178"/>
            </a:xfrm>
            <a:prstGeom prst="rect">
              <a:avLst/>
            </a:prstGeom>
          </p:spPr>
        </p:pic>
        <p:pic>
          <p:nvPicPr>
            <p:cNvPr id="255" name="object 255"/>
            <p:cNvPicPr/>
            <p:nvPr/>
          </p:nvPicPr>
          <p:blipFill>
            <a:blip r:embed="rId223" cstate="print"/>
            <a:stretch>
              <a:fillRect/>
            </a:stretch>
          </p:blipFill>
          <p:spPr>
            <a:xfrm>
              <a:off x="8001545" y="2163229"/>
              <a:ext cx="57810" cy="46164"/>
            </a:xfrm>
            <a:prstGeom prst="rect">
              <a:avLst/>
            </a:prstGeom>
          </p:spPr>
        </p:pic>
        <p:pic>
          <p:nvPicPr>
            <p:cNvPr id="256" name="object 256"/>
            <p:cNvPicPr/>
            <p:nvPr/>
          </p:nvPicPr>
          <p:blipFill>
            <a:blip r:embed="rId224" cstate="print"/>
            <a:stretch>
              <a:fillRect/>
            </a:stretch>
          </p:blipFill>
          <p:spPr>
            <a:xfrm>
              <a:off x="8003108" y="2367762"/>
              <a:ext cx="11252" cy="11252"/>
            </a:xfrm>
            <a:prstGeom prst="rect">
              <a:avLst/>
            </a:prstGeom>
          </p:spPr>
        </p:pic>
        <p:pic>
          <p:nvPicPr>
            <p:cNvPr id="257" name="object 257"/>
            <p:cNvPicPr/>
            <p:nvPr/>
          </p:nvPicPr>
          <p:blipFill>
            <a:blip r:embed="rId225" cstate="print"/>
            <a:stretch>
              <a:fillRect/>
            </a:stretch>
          </p:blipFill>
          <p:spPr>
            <a:xfrm>
              <a:off x="8008708" y="1970709"/>
              <a:ext cx="14401" cy="14058"/>
            </a:xfrm>
            <a:prstGeom prst="rect">
              <a:avLst/>
            </a:prstGeom>
          </p:spPr>
        </p:pic>
        <p:pic>
          <p:nvPicPr>
            <p:cNvPr id="258" name="object 258"/>
            <p:cNvPicPr/>
            <p:nvPr/>
          </p:nvPicPr>
          <p:blipFill>
            <a:blip r:embed="rId226" cstate="print"/>
            <a:stretch>
              <a:fillRect/>
            </a:stretch>
          </p:blipFill>
          <p:spPr>
            <a:xfrm>
              <a:off x="7995818" y="2740952"/>
              <a:ext cx="14401" cy="14376"/>
            </a:xfrm>
            <a:prstGeom prst="rect">
              <a:avLst/>
            </a:prstGeom>
          </p:spPr>
        </p:pic>
        <p:pic>
          <p:nvPicPr>
            <p:cNvPr id="259" name="object 259"/>
            <p:cNvPicPr/>
            <p:nvPr/>
          </p:nvPicPr>
          <p:blipFill>
            <a:blip r:embed="rId227" cstate="print"/>
            <a:stretch>
              <a:fillRect/>
            </a:stretch>
          </p:blipFill>
          <p:spPr>
            <a:xfrm>
              <a:off x="9828098" y="2173592"/>
              <a:ext cx="14363" cy="14376"/>
            </a:xfrm>
            <a:prstGeom prst="rect">
              <a:avLst/>
            </a:prstGeom>
          </p:spPr>
        </p:pic>
        <p:pic>
          <p:nvPicPr>
            <p:cNvPr id="260" name="object 260"/>
            <p:cNvPicPr/>
            <p:nvPr/>
          </p:nvPicPr>
          <p:blipFill>
            <a:blip r:embed="rId228" cstate="print"/>
            <a:stretch>
              <a:fillRect/>
            </a:stretch>
          </p:blipFill>
          <p:spPr>
            <a:xfrm>
              <a:off x="8121967" y="1753857"/>
              <a:ext cx="14389" cy="14389"/>
            </a:xfrm>
            <a:prstGeom prst="rect">
              <a:avLst/>
            </a:prstGeom>
          </p:spPr>
        </p:pic>
        <p:pic>
          <p:nvPicPr>
            <p:cNvPr id="261" name="object 261"/>
            <p:cNvPicPr/>
            <p:nvPr/>
          </p:nvPicPr>
          <p:blipFill>
            <a:blip r:embed="rId229" cstate="print"/>
            <a:stretch>
              <a:fillRect/>
            </a:stretch>
          </p:blipFill>
          <p:spPr>
            <a:xfrm>
              <a:off x="9763619" y="2197214"/>
              <a:ext cx="14401" cy="14376"/>
            </a:xfrm>
            <a:prstGeom prst="rect">
              <a:avLst/>
            </a:prstGeom>
          </p:spPr>
        </p:pic>
        <p:pic>
          <p:nvPicPr>
            <p:cNvPr id="262" name="object 262"/>
            <p:cNvPicPr/>
            <p:nvPr/>
          </p:nvPicPr>
          <p:blipFill>
            <a:blip r:embed="rId230" cstate="print"/>
            <a:stretch>
              <a:fillRect/>
            </a:stretch>
          </p:blipFill>
          <p:spPr>
            <a:xfrm>
              <a:off x="7940954" y="1874748"/>
              <a:ext cx="102831" cy="102831"/>
            </a:xfrm>
            <a:prstGeom prst="rect">
              <a:avLst/>
            </a:prstGeom>
          </p:spPr>
        </p:pic>
        <p:pic>
          <p:nvPicPr>
            <p:cNvPr id="263" name="object 263"/>
            <p:cNvPicPr/>
            <p:nvPr/>
          </p:nvPicPr>
          <p:blipFill>
            <a:blip r:embed="rId231" cstate="print"/>
            <a:stretch>
              <a:fillRect/>
            </a:stretch>
          </p:blipFill>
          <p:spPr>
            <a:xfrm>
              <a:off x="8030679" y="2646857"/>
              <a:ext cx="217411" cy="217411"/>
            </a:xfrm>
            <a:prstGeom prst="rect">
              <a:avLst/>
            </a:prstGeom>
          </p:spPr>
        </p:pic>
        <p:pic>
          <p:nvPicPr>
            <p:cNvPr id="264" name="object 264"/>
            <p:cNvPicPr/>
            <p:nvPr/>
          </p:nvPicPr>
          <p:blipFill>
            <a:blip r:embed="rId232" cstate="print"/>
            <a:stretch>
              <a:fillRect/>
            </a:stretch>
          </p:blipFill>
          <p:spPr>
            <a:xfrm>
              <a:off x="9654920" y="1754759"/>
              <a:ext cx="217411" cy="217398"/>
            </a:xfrm>
            <a:prstGeom prst="rect">
              <a:avLst/>
            </a:prstGeom>
          </p:spPr>
        </p:pic>
        <p:pic>
          <p:nvPicPr>
            <p:cNvPr id="265" name="object 265"/>
            <p:cNvPicPr/>
            <p:nvPr/>
          </p:nvPicPr>
          <p:blipFill>
            <a:blip r:embed="rId233" cstate="print"/>
            <a:stretch>
              <a:fillRect/>
            </a:stretch>
          </p:blipFill>
          <p:spPr>
            <a:xfrm>
              <a:off x="6622122" y="2713228"/>
              <a:ext cx="195644" cy="217398"/>
            </a:xfrm>
            <a:prstGeom prst="rect">
              <a:avLst/>
            </a:prstGeom>
          </p:spPr>
        </p:pic>
        <p:pic>
          <p:nvPicPr>
            <p:cNvPr id="266" name="object 266"/>
            <p:cNvPicPr/>
            <p:nvPr/>
          </p:nvPicPr>
          <p:blipFill>
            <a:blip r:embed="rId234" cstate="print"/>
            <a:stretch>
              <a:fillRect/>
            </a:stretch>
          </p:blipFill>
          <p:spPr>
            <a:xfrm>
              <a:off x="6380784" y="2153640"/>
              <a:ext cx="102831" cy="102844"/>
            </a:xfrm>
            <a:prstGeom prst="rect">
              <a:avLst/>
            </a:prstGeom>
          </p:spPr>
        </p:pic>
        <p:pic>
          <p:nvPicPr>
            <p:cNvPr id="267" name="object 267"/>
            <p:cNvPicPr/>
            <p:nvPr/>
          </p:nvPicPr>
          <p:blipFill>
            <a:blip r:embed="rId235" cstate="print"/>
            <a:stretch>
              <a:fillRect/>
            </a:stretch>
          </p:blipFill>
          <p:spPr>
            <a:xfrm>
              <a:off x="7852041" y="2373388"/>
              <a:ext cx="66078" cy="66090"/>
            </a:xfrm>
            <a:prstGeom prst="rect">
              <a:avLst/>
            </a:prstGeom>
          </p:spPr>
        </p:pic>
        <p:pic>
          <p:nvPicPr>
            <p:cNvPr id="268" name="object 268"/>
            <p:cNvPicPr/>
            <p:nvPr/>
          </p:nvPicPr>
          <p:blipFill>
            <a:blip r:embed="rId236" cstate="print"/>
            <a:stretch>
              <a:fillRect/>
            </a:stretch>
          </p:blipFill>
          <p:spPr>
            <a:xfrm>
              <a:off x="7908251" y="2247404"/>
              <a:ext cx="34734" cy="34734"/>
            </a:xfrm>
            <a:prstGeom prst="rect">
              <a:avLst/>
            </a:prstGeom>
          </p:spPr>
        </p:pic>
        <p:pic>
          <p:nvPicPr>
            <p:cNvPr id="269" name="object 269"/>
            <p:cNvPicPr/>
            <p:nvPr/>
          </p:nvPicPr>
          <p:blipFill>
            <a:blip r:embed="rId237" cstate="print"/>
            <a:stretch>
              <a:fillRect/>
            </a:stretch>
          </p:blipFill>
          <p:spPr>
            <a:xfrm>
              <a:off x="9873259" y="2551810"/>
              <a:ext cx="57848" cy="46164"/>
            </a:xfrm>
            <a:prstGeom prst="rect">
              <a:avLst/>
            </a:prstGeom>
          </p:spPr>
        </p:pic>
        <p:pic>
          <p:nvPicPr>
            <p:cNvPr id="270" name="object 270"/>
            <p:cNvPicPr/>
            <p:nvPr/>
          </p:nvPicPr>
          <p:blipFill>
            <a:blip r:embed="rId238" cstate="print"/>
            <a:stretch>
              <a:fillRect/>
            </a:stretch>
          </p:blipFill>
          <p:spPr>
            <a:xfrm>
              <a:off x="9723767" y="2761983"/>
              <a:ext cx="66090" cy="66078"/>
            </a:xfrm>
            <a:prstGeom prst="rect">
              <a:avLst/>
            </a:prstGeom>
          </p:spPr>
        </p:pic>
        <p:pic>
          <p:nvPicPr>
            <p:cNvPr id="271" name="object 271"/>
            <p:cNvPicPr/>
            <p:nvPr/>
          </p:nvPicPr>
          <p:blipFill>
            <a:blip r:embed="rId239" cstate="print"/>
            <a:stretch>
              <a:fillRect/>
            </a:stretch>
          </p:blipFill>
          <p:spPr>
            <a:xfrm>
              <a:off x="9779977" y="2635973"/>
              <a:ext cx="34747" cy="34747"/>
            </a:xfrm>
            <a:prstGeom prst="rect">
              <a:avLst/>
            </a:prstGeom>
          </p:spPr>
        </p:pic>
        <p:pic>
          <p:nvPicPr>
            <p:cNvPr id="272" name="object 272"/>
            <p:cNvPicPr/>
            <p:nvPr/>
          </p:nvPicPr>
          <p:blipFill>
            <a:blip r:embed="rId240" cstate="print"/>
            <a:stretch>
              <a:fillRect/>
            </a:stretch>
          </p:blipFill>
          <p:spPr>
            <a:xfrm>
              <a:off x="6378905" y="2532646"/>
              <a:ext cx="93344" cy="93319"/>
            </a:xfrm>
            <a:prstGeom prst="rect">
              <a:avLst/>
            </a:prstGeom>
          </p:spPr>
        </p:pic>
        <p:pic>
          <p:nvPicPr>
            <p:cNvPr id="273" name="object 273"/>
            <p:cNvPicPr/>
            <p:nvPr/>
          </p:nvPicPr>
          <p:blipFill>
            <a:blip r:embed="rId241" cstate="print"/>
            <a:stretch>
              <a:fillRect/>
            </a:stretch>
          </p:blipFill>
          <p:spPr>
            <a:xfrm>
              <a:off x="9793338" y="2269718"/>
              <a:ext cx="34759" cy="34734"/>
            </a:xfrm>
            <a:prstGeom prst="rect">
              <a:avLst/>
            </a:prstGeom>
          </p:spPr>
        </p:pic>
        <p:pic>
          <p:nvPicPr>
            <p:cNvPr id="274" name="object 274"/>
            <p:cNvPicPr/>
            <p:nvPr/>
          </p:nvPicPr>
          <p:blipFill>
            <a:blip r:embed="rId242" cstate="print"/>
            <a:stretch>
              <a:fillRect/>
            </a:stretch>
          </p:blipFill>
          <p:spPr>
            <a:xfrm>
              <a:off x="7917649" y="2939605"/>
              <a:ext cx="34747" cy="34734"/>
            </a:xfrm>
            <a:prstGeom prst="rect">
              <a:avLst/>
            </a:prstGeom>
          </p:spPr>
        </p:pic>
        <p:pic>
          <p:nvPicPr>
            <p:cNvPr id="275" name="object 275"/>
            <p:cNvPicPr/>
            <p:nvPr/>
          </p:nvPicPr>
          <p:blipFill>
            <a:blip r:embed="rId243" cstate="print"/>
            <a:stretch>
              <a:fillRect/>
            </a:stretch>
          </p:blipFill>
          <p:spPr>
            <a:xfrm>
              <a:off x="5706007" y="360006"/>
              <a:ext cx="4625987" cy="118465"/>
            </a:xfrm>
            <a:prstGeom prst="rect">
              <a:avLst/>
            </a:prstGeom>
          </p:spPr>
        </p:pic>
        <p:sp>
          <p:nvSpPr>
            <p:cNvPr id="276" name="object 276"/>
            <p:cNvSpPr/>
            <p:nvPr/>
          </p:nvSpPr>
          <p:spPr>
            <a:xfrm>
              <a:off x="9853409" y="424178"/>
              <a:ext cx="478790" cy="222250"/>
            </a:xfrm>
            <a:custGeom>
              <a:avLst/>
              <a:gdLst/>
              <a:ahLst/>
              <a:cxnLst/>
              <a:rect l="l" t="t" r="r" b="b"/>
              <a:pathLst>
                <a:path w="478790" h="222250">
                  <a:moveTo>
                    <a:pt x="2603" y="0"/>
                  </a:moveTo>
                  <a:lnTo>
                    <a:pt x="0" y="3797"/>
                  </a:lnTo>
                  <a:lnTo>
                    <a:pt x="9540" y="14265"/>
                  </a:lnTo>
                  <a:lnTo>
                    <a:pt x="30841" y="38713"/>
                  </a:lnTo>
                  <a:lnTo>
                    <a:pt x="61384" y="72551"/>
                  </a:lnTo>
                  <a:lnTo>
                    <a:pt x="98649" y="111185"/>
                  </a:lnTo>
                  <a:lnTo>
                    <a:pt x="140115" y="150025"/>
                  </a:lnTo>
                  <a:lnTo>
                    <a:pt x="183263" y="184479"/>
                  </a:lnTo>
                  <a:lnTo>
                    <a:pt x="225573" y="209955"/>
                  </a:lnTo>
                  <a:lnTo>
                    <a:pt x="264525" y="221862"/>
                  </a:lnTo>
                  <a:lnTo>
                    <a:pt x="291864" y="216692"/>
                  </a:lnTo>
                  <a:lnTo>
                    <a:pt x="258297" y="216692"/>
                  </a:lnTo>
                  <a:lnTo>
                    <a:pt x="213840" y="199482"/>
                  </a:lnTo>
                  <a:lnTo>
                    <a:pt x="165715" y="166626"/>
                  </a:lnTo>
                  <a:lnTo>
                    <a:pt x="117709" y="124764"/>
                  </a:lnTo>
                  <a:lnTo>
                    <a:pt x="73609" y="80533"/>
                  </a:lnTo>
                  <a:lnTo>
                    <a:pt x="37200" y="40570"/>
                  </a:lnTo>
                  <a:lnTo>
                    <a:pt x="12269" y="11513"/>
                  </a:lnTo>
                  <a:lnTo>
                    <a:pt x="2603" y="0"/>
                  </a:lnTo>
                  <a:close/>
                </a:path>
                <a:path w="478790" h="222250">
                  <a:moveTo>
                    <a:pt x="419493" y="50266"/>
                  </a:moveTo>
                  <a:lnTo>
                    <a:pt x="389151" y="113644"/>
                  </a:lnTo>
                  <a:lnTo>
                    <a:pt x="350770" y="165971"/>
                  </a:lnTo>
                  <a:lnTo>
                    <a:pt x="295300" y="211620"/>
                  </a:lnTo>
                  <a:lnTo>
                    <a:pt x="258297" y="216692"/>
                  </a:lnTo>
                  <a:lnTo>
                    <a:pt x="291864" y="216692"/>
                  </a:lnTo>
                  <a:lnTo>
                    <a:pt x="350727" y="172712"/>
                  </a:lnTo>
                  <a:lnTo>
                    <a:pt x="388697" y="122974"/>
                  </a:lnTo>
                  <a:lnTo>
                    <a:pt x="412383" y="79426"/>
                  </a:lnTo>
                  <a:lnTo>
                    <a:pt x="422656" y="55105"/>
                  </a:lnTo>
                  <a:lnTo>
                    <a:pt x="478599" y="55105"/>
                  </a:lnTo>
                  <a:lnTo>
                    <a:pt x="478599" y="54291"/>
                  </a:lnTo>
                  <a:lnTo>
                    <a:pt x="419493" y="50266"/>
                  </a:lnTo>
                  <a:close/>
                </a:path>
                <a:path w="478790" h="222250">
                  <a:moveTo>
                    <a:pt x="478599" y="55105"/>
                  </a:moveTo>
                  <a:lnTo>
                    <a:pt x="422656" y="55105"/>
                  </a:lnTo>
                  <a:lnTo>
                    <a:pt x="478599" y="58799"/>
                  </a:lnTo>
                  <a:lnTo>
                    <a:pt x="478599" y="55105"/>
                  </a:lnTo>
                  <a:close/>
                </a:path>
              </a:pathLst>
            </a:custGeom>
            <a:solidFill>
              <a:srgbClr val="402F5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7" name="object 277"/>
            <p:cNvSpPr/>
            <p:nvPr/>
          </p:nvSpPr>
          <p:spPr>
            <a:xfrm>
              <a:off x="10288503" y="436588"/>
              <a:ext cx="43815" cy="71120"/>
            </a:xfrm>
            <a:custGeom>
              <a:avLst/>
              <a:gdLst/>
              <a:ahLst/>
              <a:cxnLst/>
              <a:rect l="l" t="t" r="r" b="b"/>
              <a:pathLst>
                <a:path w="43815" h="71120">
                  <a:moveTo>
                    <a:pt x="43504" y="0"/>
                  </a:moveTo>
                  <a:lnTo>
                    <a:pt x="23075" y="133"/>
                  </a:lnTo>
                  <a:lnTo>
                    <a:pt x="0" y="40874"/>
                  </a:lnTo>
                  <a:lnTo>
                    <a:pt x="2006" y="69475"/>
                  </a:lnTo>
                  <a:lnTo>
                    <a:pt x="22466" y="70808"/>
                  </a:lnTo>
                  <a:lnTo>
                    <a:pt x="28346" y="42754"/>
                  </a:lnTo>
                  <a:lnTo>
                    <a:pt x="43504" y="13294"/>
                  </a:lnTo>
                  <a:lnTo>
                    <a:pt x="43504" y="0"/>
                  </a:lnTo>
                  <a:close/>
                </a:path>
              </a:pathLst>
            </a:custGeom>
            <a:solidFill>
              <a:srgbClr val="7E82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8" name="object 278"/>
            <p:cNvSpPr/>
            <p:nvPr/>
          </p:nvSpPr>
          <p:spPr>
            <a:xfrm>
              <a:off x="10288504" y="436588"/>
              <a:ext cx="43815" cy="43180"/>
            </a:xfrm>
            <a:custGeom>
              <a:avLst/>
              <a:gdLst/>
              <a:ahLst/>
              <a:cxnLst/>
              <a:rect l="l" t="t" r="r" b="b"/>
              <a:pathLst>
                <a:path w="43815" h="43179">
                  <a:moveTo>
                    <a:pt x="43503" y="0"/>
                  </a:moveTo>
                  <a:lnTo>
                    <a:pt x="23075" y="133"/>
                  </a:lnTo>
                  <a:lnTo>
                    <a:pt x="0" y="40874"/>
                  </a:lnTo>
                  <a:lnTo>
                    <a:pt x="28346" y="42754"/>
                  </a:lnTo>
                  <a:lnTo>
                    <a:pt x="43503" y="13296"/>
                  </a:lnTo>
                  <a:lnTo>
                    <a:pt x="43503" y="0"/>
                  </a:lnTo>
                  <a:close/>
                </a:path>
              </a:pathLst>
            </a:custGeom>
            <a:solidFill>
              <a:srgbClr val="AB9E3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79" name="object 279"/>
            <p:cNvPicPr/>
            <p:nvPr/>
          </p:nvPicPr>
          <p:blipFill>
            <a:blip r:embed="rId244" cstate="print"/>
            <a:stretch>
              <a:fillRect/>
            </a:stretch>
          </p:blipFill>
          <p:spPr>
            <a:xfrm>
              <a:off x="10019829" y="582129"/>
              <a:ext cx="235071" cy="214299"/>
            </a:xfrm>
            <a:prstGeom prst="rect">
              <a:avLst/>
            </a:prstGeom>
          </p:spPr>
        </p:pic>
        <p:pic>
          <p:nvPicPr>
            <p:cNvPr id="280" name="object 280"/>
            <p:cNvPicPr/>
            <p:nvPr/>
          </p:nvPicPr>
          <p:blipFill>
            <a:blip r:embed="rId245" cstate="print"/>
            <a:stretch>
              <a:fillRect/>
            </a:stretch>
          </p:blipFill>
          <p:spPr>
            <a:xfrm>
              <a:off x="10151046" y="623277"/>
              <a:ext cx="101828" cy="120751"/>
            </a:xfrm>
            <a:prstGeom prst="rect">
              <a:avLst/>
            </a:prstGeom>
          </p:spPr>
        </p:pic>
        <p:pic>
          <p:nvPicPr>
            <p:cNvPr id="281" name="object 281"/>
            <p:cNvPicPr/>
            <p:nvPr/>
          </p:nvPicPr>
          <p:blipFill>
            <a:blip r:embed="rId246" cstate="print"/>
            <a:stretch>
              <a:fillRect/>
            </a:stretch>
          </p:blipFill>
          <p:spPr>
            <a:xfrm>
              <a:off x="10007041" y="609409"/>
              <a:ext cx="146329" cy="189471"/>
            </a:xfrm>
            <a:prstGeom prst="rect">
              <a:avLst/>
            </a:prstGeom>
          </p:spPr>
        </p:pic>
        <p:pic>
          <p:nvPicPr>
            <p:cNvPr id="282" name="object 282"/>
            <p:cNvPicPr/>
            <p:nvPr/>
          </p:nvPicPr>
          <p:blipFill>
            <a:blip r:embed="rId247" cstate="print"/>
            <a:stretch>
              <a:fillRect/>
            </a:stretch>
          </p:blipFill>
          <p:spPr>
            <a:xfrm>
              <a:off x="10027703" y="562470"/>
              <a:ext cx="186054" cy="77393"/>
            </a:xfrm>
            <a:prstGeom prst="rect">
              <a:avLst/>
            </a:prstGeom>
          </p:spPr>
        </p:pic>
        <p:pic>
          <p:nvPicPr>
            <p:cNvPr id="283" name="object 283"/>
            <p:cNvPicPr/>
            <p:nvPr/>
          </p:nvPicPr>
          <p:blipFill>
            <a:blip r:embed="rId248" cstate="print"/>
            <a:stretch>
              <a:fillRect/>
            </a:stretch>
          </p:blipFill>
          <p:spPr>
            <a:xfrm>
              <a:off x="10067480" y="546404"/>
              <a:ext cx="138633" cy="90639"/>
            </a:xfrm>
            <a:prstGeom prst="rect">
              <a:avLst/>
            </a:prstGeom>
          </p:spPr>
        </p:pic>
        <p:pic>
          <p:nvPicPr>
            <p:cNvPr id="284" name="object 284"/>
            <p:cNvPicPr/>
            <p:nvPr/>
          </p:nvPicPr>
          <p:blipFill>
            <a:blip r:embed="rId249" cstate="print"/>
            <a:stretch>
              <a:fillRect/>
            </a:stretch>
          </p:blipFill>
          <p:spPr>
            <a:xfrm>
              <a:off x="10003078" y="612089"/>
              <a:ext cx="15226" cy="93446"/>
            </a:xfrm>
            <a:prstGeom prst="rect">
              <a:avLst/>
            </a:prstGeom>
          </p:spPr>
        </p:pic>
        <p:pic>
          <p:nvPicPr>
            <p:cNvPr id="285" name="object 285"/>
            <p:cNvPicPr/>
            <p:nvPr/>
          </p:nvPicPr>
          <p:blipFill>
            <a:blip r:embed="rId250" cstate="print"/>
            <a:stretch>
              <a:fillRect/>
            </a:stretch>
          </p:blipFill>
          <p:spPr>
            <a:xfrm>
              <a:off x="10025533" y="579030"/>
              <a:ext cx="191516" cy="64084"/>
            </a:xfrm>
            <a:prstGeom prst="rect">
              <a:avLst/>
            </a:prstGeom>
          </p:spPr>
        </p:pic>
        <p:pic>
          <p:nvPicPr>
            <p:cNvPr id="286" name="object 286"/>
            <p:cNvPicPr/>
            <p:nvPr/>
          </p:nvPicPr>
          <p:blipFill>
            <a:blip r:embed="rId251" cstate="print"/>
            <a:stretch>
              <a:fillRect/>
            </a:stretch>
          </p:blipFill>
          <p:spPr>
            <a:xfrm>
              <a:off x="10089595" y="633031"/>
              <a:ext cx="78620" cy="79209"/>
            </a:xfrm>
            <a:prstGeom prst="rect">
              <a:avLst/>
            </a:prstGeom>
          </p:spPr>
        </p:pic>
        <p:sp>
          <p:nvSpPr>
            <p:cNvPr id="287" name="object 287"/>
            <p:cNvSpPr/>
            <p:nvPr/>
          </p:nvSpPr>
          <p:spPr>
            <a:xfrm>
              <a:off x="7328033" y="362249"/>
              <a:ext cx="2533650" cy="245110"/>
            </a:xfrm>
            <a:custGeom>
              <a:avLst/>
              <a:gdLst/>
              <a:ahLst/>
              <a:cxnLst/>
              <a:rect l="l" t="t" r="r" b="b"/>
              <a:pathLst>
                <a:path w="2533650" h="245109">
                  <a:moveTo>
                    <a:pt x="1135875" y="0"/>
                  </a:moveTo>
                  <a:lnTo>
                    <a:pt x="1134922" y="190"/>
                  </a:lnTo>
                  <a:lnTo>
                    <a:pt x="1123204" y="4545"/>
                  </a:lnTo>
                  <a:lnTo>
                    <a:pt x="1092657" y="15130"/>
                  </a:lnTo>
                  <a:lnTo>
                    <a:pt x="1047404" y="29368"/>
                  </a:lnTo>
                  <a:lnTo>
                    <a:pt x="991573" y="44681"/>
                  </a:lnTo>
                  <a:lnTo>
                    <a:pt x="929286" y="58493"/>
                  </a:lnTo>
                  <a:lnTo>
                    <a:pt x="864669" y="68227"/>
                  </a:lnTo>
                  <a:lnTo>
                    <a:pt x="801846" y="71305"/>
                  </a:lnTo>
                  <a:lnTo>
                    <a:pt x="744943" y="65151"/>
                  </a:lnTo>
                  <a:lnTo>
                    <a:pt x="453618" y="101"/>
                  </a:lnTo>
                  <a:lnTo>
                    <a:pt x="365124" y="6007"/>
                  </a:lnTo>
                  <a:lnTo>
                    <a:pt x="344416" y="64236"/>
                  </a:lnTo>
                  <a:lnTo>
                    <a:pt x="314030" y="115352"/>
                  </a:lnTo>
                  <a:lnTo>
                    <a:pt x="265468" y="165379"/>
                  </a:lnTo>
                  <a:lnTo>
                    <a:pt x="219029" y="191916"/>
                  </a:lnTo>
                  <a:lnTo>
                    <a:pt x="163015" y="211861"/>
                  </a:lnTo>
                  <a:lnTo>
                    <a:pt x="105370" y="225958"/>
                  </a:lnTo>
                  <a:lnTo>
                    <a:pt x="54040" y="234950"/>
                  </a:lnTo>
                  <a:lnTo>
                    <a:pt x="2108" y="240588"/>
                  </a:lnTo>
                  <a:lnTo>
                    <a:pt x="0" y="244640"/>
                  </a:lnTo>
                  <a:lnTo>
                    <a:pt x="55801" y="240878"/>
                  </a:lnTo>
                  <a:lnTo>
                    <a:pt x="107472" y="231795"/>
                  </a:lnTo>
                  <a:lnTo>
                    <a:pt x="165072" y="217160"/>
                  </a:lnTo>
                  <a:lnTo>
                    <a:pt x="221165" y="196407"/>
                  </a:lnTo>
                  <a:lnTo>
                    <a:pt x="268312" y="168973"/>
                  </a:lnTo>
                  <a:lnTo>
                    <a:pt x="314920" y="122032"/>
                  </a:lnTo>
                  <a:lnTo>
                    <a:pt x="345260" y="73564"/>
                  </a:lnTo>
                  <a:lnTo>
                    <a:pt x="362272" y="33145"/>
                  </a:lnTo>
                  <a:lnTo>
                    <a:pt x="368896" y="10350"/>
                  </a:lnTo>
                  <a:lnTo>
                    <a:pt x="452615" y="4622"/>
                  </a:lnTo>
                  <a:lnTo>
                    <a:pt x="467732" y="8287"/>
                  </a:lnTo>
                  <a:lnTo>
                    <a:pt x="501561" y="15946"/>
                  </a:lnTo>
                  <a:lnTo>
                    <a:pt x="743940" y="69583"/>
                  </a:lnTo>
                  <a:lnTo>
                    <a:pt x="800167" y="75801"/>
                  </a:lnTo>
                  <a:lnTo>
                    <a:pt x="862153" y="73036"/>
                  </a:lnTo>
                  <a:lnTo>
                    <a:pt x="925993" y="63732"/>
                  </a:lnTo>
                  <a:lnTo>
                    <a:pt x="987779" y="50334"/>
                  </a:lnTo>
                  <a:lnTo>
                    <a:pt x="1043603" y="35288"/>
                  </a:lnTo>
                  <a:lnTo>
                    <a:pt x="1089560" y="21039"/>
                  </a:lnTo>
                  <a:lnTo>
                    <a:pt x="1136243" y="4711"/>
                  </a:lnTo>
                  <a:lnTo>
                    <a:pt x="1166698" y="4991"/>
                  </a:lnTo>
                  <a:lnTo>
                    <a:pt x="1201071" y="25031"/>
                  </a:lnTo>
                  <a:lnTo>
                    <a:pt x="1235296" y="44044"/>
                  </a:lnTo>
                  <a:lnTo>
                    <a:pt x="1278510" y="66973"/>
                  </a:lnTo>
                  <a:lnTo>
                    <a:pt x="1328933" y="92259"/>
                  </a:lnTo>
                  <a:lnTo>
                    <a:pt x="1384788" y="118343"/>
                  </a:lnTo>
                  <a:lnTo>
                    <a:pt x="1444296" y="143665"/>
                  </a:lnTo>
                  <a:lnTo>
                    <a:pt x="1505679" y="166667"/>
                  </a:lnTo>
                  <a:lnTo>
                    <a:pt x="1567159" y="185789"/>
                  </a:lnTo>
                  <a:lnTo>
                    <a:pt x="1626957" y="199473"/>
                  </a:lnTo>
                  <a:lnTo>
                    <a:pt x="1683296" y="206159"/>
                  </a:lnTo>
                  <a:lnTo>
                    <a:pt x="1746101" y="203457"/>
                  </a:lnTo>
                  <a:lnTo>
                    <a:pt x="1804609" y="190681"/>
                  </a:lnTo>
                  <a:lnTo>
                    <a:pt x="1858125" y="170420"/>
                  </a:lnTo>
                  <a:lnTo>
                    <a:pt x="1905955" y="145267"/>
                  </a:lnTo>
                  <a:lnTo>
                    <a:pt x="1947406" y="117812"/>
                  </a:lnTo>
                  <a:lnTo>
                    <a:pt x="1981782" y="90649"/>
                  </a:lnTo>
                  <a:lnTo>
                    <a:pt x="2026538" y="47559"/>
                  </a:lnTo>
                  <a:lnTo>
                    <a:pt x="2035530" y="36817"/>
                  </a:lnTo>
                  <a:lnTo>
                    <a:pt x="2054011" y="40344"/>
                  </a:lnTo>
                  <a:lnTo>
                    <a:pt x="2139086" y="53389"/>
                  </a:lnTo>
                  <a:lnTo>
                    <a:pt x="2197496" y="61102"/>
                  </a:lnTo>
                  <a:lnTo>
                    <a:pt x="2261032" y="68405"/>
                  </a:lnTo>
                  <a:lnTo>
                    <a:pt x="2325602" y="74393"/>
                  </a:lnTo>
                  <a:lnTo>
                    <a:pt x="2387113" y="78164"/>
                  </a:lnTo>
                  <a:lnTo>
                    <a:pt x="2441473" y="78816"/>
                  </a:lnTo>
                  <a:lnTo>
                    <a:pt x="2466450" y="77609"/>
                  </a:lnTo>
                  <a:lnTo>
                    <a:pt x="2490100" y="75341"/>
                  </a:lnTo>
                  <a:lnTo>
                    <a:pt x="2512394" y="72156"/>
                  </a:lnTo>
                  <a:lnTo>
                    <a:pt x="2533307" y="68199"/>
                  </a:lnTo>
                  <a:lnTo>
                    <a:pt x="2529903" y="64135"/>
                  </a:lnTo>
                  <a:lnTo>
                    <a:pt x="2509687" y="67851"/>
                  </a:lnTo>
                  <a:lnTo>
                    <a:pt x="2488145" y="70864"/>
                  </a:lnTo>
                  <a:lnTo>
                    <a:pt x="2465327" y="73027"/>
                  </a:lnTo>
                  <a:lnTo>
                    <a:pt x="2441282" y="74193"/>
                  </a:lnTo>
                  <a:lnTo>
                    <a:pt x="2384795" y="73363"/>
                  </a:lnTo>
                  <a:lnTo>
                    <a:pt x="2320689" y="69098"/>
                  </a:lnTo>
                  <a:lnTo>
                    <a:pt x="2253590" y="62482"/>
                  </a:lnTo>
                  <a:lnTo>
                    <a:pt x="2188125" y="54597"/>
                  </a:lnTo>
                  <a:lnTo>
                    <a:pt x="2128923" y="46526"/>
                  </a:lnTo>
                  <a:lnTo>
                    <a:pt x="2080611" y="39353"/>
                  </a:lnTo>
                  <a:lnTo>
                    <a:pt x="2033574" y="31648"/>
                  </a:lnTo>
                  <a:lnTo>
                    <a:pt x="2032660" y="32943"/>
                  </a:lnTo>
                  <a:lnTo>
                    <a:pt x="1986005" y="79752"/>
                  </a:lnTo>
                  <a:lnTo>
                    <a:pt x="1952387" y="107338"/>
                  </a:lnTo>
                  <a:lnTo>
                    <a:pt x="1911024" y="135968"/>
                  </a:lnTo>
                  <a:lnTo>
                    <a:pt x="1862687" y="162673"/>
                  </a:lnTo>
                  <a:lnTo>
                    <a:pt x="1808149" y="184484"/>
                  </a:lnTo>
                  <a:lnTo>
                    <a:pt x="1748184" y="198432"/>
                  </a:lnTo>
                  <a:lnTo>
                    <a:pt x="1683562" y="201549"/>
                  </a:lnTo>
                  <a:lnTo>
                    <a:pt x="1626353" y="194686"/>
                  </a:lnTo>
                  <a:lnTo>
                    <a:pt x="1565570" y="180589"/>
                  </a:lnTo>
                  <a:lnTo>
                    <a:pt x="1503097" y="160909"/>
                  </a:lnTo>
                  <a:lnTo>
                    <a:pt x="1440818" y="137298"/>
                  </a:lnTo>
                  <a:lnTo>
                    <a:pt x="1380617" y="111406"/>
                  </a:lnTo>
                  <a:lnTo>
                    <a:pt x="1324378" y="84886"/>
                  </a:lnTo>
                  <a:lnTo>
                    <a:pt x="1273984" y="59387"/>
                  </a:lnTo>
                  <a:lnTo>
                    <a:pt x="1231319" y="36563"/>
                  </a:lnTo>
                  <a:lnTo>
                    <a:pt x="1167993" y="368"/>
                  </a:lnTo>
                  <a:lnTo>
                    <a:pt x="1135875" y="0"/>
                  </a:lnTo>
                  <a:close/>
                </a:path>
              </a:pathLst>
            </a:custGeom>
            <a:solidFill>
              <a:srgbClr val="402F5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8" name="object 288"/>
            <p:cNvSpPr/>
            <p:nvPr/>
          </p:nvSpPr>
          <p:spPr>
            <a:xfrm>
              <a:off x="8463833" y="360007"/>
              <a:ext cx="33655" cy="45720"/>
            </a:xfrm>
            <a:custGeom>
              <a:avLst/>
              <a:gdLst/>
              <a:ahLst/>
              <a:cxnLst/>
              <a:rect l="l" t="t" r="r" b="b"/>
              <a:pathLst>
                <a:path w="33654" h="45720">
                  <a:moveTo>
                    <a:pt x="33243" y="0"/>
                  </a:moveTo>
                  <a:lnTo>
                    <a:pt x="2426" y="0"/>
                  </a:lnTo>
                  <a:lnTo>
                    <a:pt x="0" y="4598"/>
                  </a:lnTo>
                  <a:lnTo>
                    <a:pt x="50" y="45683"/>
                  </a:lnTo>
                  <a:lnTo>
                    <a:pt x="19989" y="42914"/>
                  </a:lnTo>
                  <a:lnTo>
                    <a:pt x="31508" y="4890"/>
                  </a:lnTo>
                  <a:lnTo>
                    <a:pt x="33243" y="0"/>
                  </a:lnTo>
                  <a:close/>
                </a:path>
              </a:pathLst>
            </a:custGeom>
            <a:solidFill>
              <a:srgbClr val="7E82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9" name="object 289"/>
            <p:cNvSpPr/>
            <p:nvPr/>
          </p:nvSpPr>
          <p:spPr>
            <a:xfrm>
              <a:off x="8468859" y="360007"/>
              <a:ext cx="28575" cy="5080"/>
            </a:xfrm>
            <a:custGeom>
              <a:avLst/>
              <a:gdLst/>
              <a:ahLst/>
              <a:cxnLst/>
              <a:rect l="l" t="t" r="r" b="b"/>
              <a:pathLst>
                <a:path w="28575" h="5079">
                  <a:moveTo>
                    <a:pt x="28215" y="0"/>
                  </a:moveTo>
                  <a:lnTo>
                    <a:pt x="0" y="0"/>
                  </a:lnTo>
                  <a:lnTo>
                    <a:pt x="559" y="2038"/>
                  </a:lnTo>
                  <a:lnTo>
                    <a:pt x="1194" y="4654"/>
                  </a:lnTo>
                  <a:lnTo>
                    <a:pt x="26480" y="4895"/>
                  </a:lnTo>
                  <a:lnTo>
                    <a:pt x="28215" y="0"/>
                  </a:lnTo>
                  <a:close/>
                </a:path>
              </a:pathLst>
            </a:custGeom>
            <a:solidFill>
              <a:srgbClr val="AB9E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0" name="object 290"/>
            <p:cNvSpPr/>
            <p:nvPr/>
          </p:nvSpPr>
          <p:spPr>
            <a:xfrm>
              <a:off x="7709006" y="360006"/>
              <a:ext cx="31115" cy="37465"/>
            </a:xfrm>
            <a:custGeom>
              <a:avLst/>
              <a:gdLst/>
              <a:ahLst/>
              <a:cxnLst/>
              <a:rect l="l" t="t" r="r" b="b"/>
              <a:pathLst>
                <a:path w="31115" h="37464">
                  <a:moveTo>
                    <a:pt x="30935" y="0"/>
                  </a:moveTo>
                  <a:lnTo>
                    <a:pt x="3646" y="0"/>
                  </a:lnTo>
                  <a:lnTo>
                    <a:pt x="0" y="9130"/>
                  </a:lnTo>
                  <a:lnTo>
                    <a:pt x="5880" y="37209"/>
                  </a:lnTo>
                  <a:lnTo>
                    <a:pt x="26365" y="35787"/>
                  </a:lnTo>
                  <a:lnTo>
                    <a:pt x="28397" y="7187"/>
                  </a:lnTo>
                  <a:lnTo>
                    <a:pt x="30935" y="0"/>
                  </a:lnTo>
                  <a:close/>
                </a:path>
              </a:pathLst>
            </a:custGeom>
            <a:solidFill>
              <a:srgbClr val="7E82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1" name="object 291"/>
            <p:cNvSpPr/>
            <p:nvPr/>
          </p:nvSpPr>
          <p:spPr>
            <a:xfrm>
              <a:off x="7709007" y="360007"/>
              <a:ext cx="31115" cy="9525"/>
            </a:xfrm>
            <a:custGeom>
              <a:avLst/>
              <a:gdLst/>
              <a:ahLst/>
              <a:cxnLst/>
              <a:rect l="l" t="t" r="r" b="b"/>
              <a:pathLst>
                <a:path w="31115" h="9525">
                  <a:moveTo>
                    <a:pt x="30935" y="0"/>
                  </a:moveTo>
                  <a:lnTo>
                    <a:pt x="3645" y="0"/>
                  </a:lnTo>
                  <a:lnTo>
                    <a:pt x="0" y="9127"/>
                  </a:lnTo>
                  <a:lnTo>
                    <a:pt x="28397" y="7184"/>
                  </a:lnTo>
                  <a:lnTo>
                    <a:pt x="30935" y="0"/>
                  </a:lnTo>
                  <a:close/>
                </a:path>
              </a:pathLst>
            </a:custGeom>
            <a:solidFill>
              <a:srgbClr val="AB9E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2" name="object 292"/>
            <p:cNvSpPr/>
            <p:nvPr/>
          </p:nvSpPr>
          <p:spPr>
            <a:xfrm>
              <a:off x="9362009" y="360006"/>
              <a:ext cx="21590" cy="74295"/>
            </a:xfrm>
            <a:custGeom>
              <a:avLst/>
              <a:gdLst/>
              <a:ahLst/>
              <a:cxnLst/>
              <a:rect l="l" t="t" r="r" b="b"/>
              <a:pathLst>
                <a:path w="21590" h="74295">
                  <a:moveTo>
                    <a:pt x="21232" y="0"/>
                  </a:moveTo>
                  <a:lnTo>
                    <a:pt x="2343" y="0"/>
                  </a:lnTo>
                  <a:lnTo>
                    <a:pt x="609" y="36486"/>
                  </a:lnTo>
                  <a:lnTo>
                    <a:pt x="0" y="71766"/>
                  </a:lnTo>
                  <a:lnTo>
                    <a:pt x="8826" y="74001"/>
                  </a:lnTo>
                  <a:lnTo>
                    <a:pt x="15684" y="40169"/>
                  </a:lnTo>
                  <a:lnTo>
                    <a:pt x="21232" y="0"/>
                  </a:lnTo>
                  <a:close/>
                </a:path>
              </a:pathLst>
            </a:custGeom>
            <a:solidFill>
              <a:srgbClr val="7E82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3" name="object 293"/>
            <p:cNvSpPr/>
            <p:nvPr/>
          </p:nvSpPr>
          <p:spPr>
            <a:xfrm>
              <a:off x="9362622" y="360007"/>
              <a:ext cx="20955" cy="40640"/>
            </a:xfrm>
            <a:custGeom>
              <a:avLst/>
              <a:gdLst/>
              <a:ahLst/>
              <a:cxnLst/>
              <a:rect l="l" t="t" r="r" b="b"/>
              <a:pathLst>
                <a:path w="20954" h="40639">
                  <a:moveTo>
                    <a:pt x="20612" y="0"/>
                  </a:moveTo>
                  <a:lnTo>
                    <a:pt x="1734" y="0"/>
                  </a:lnTo>
                  <a:lnTo>
                    <a:pt x="0" y="36481"/>
                  </a:lnTo>
                  <a:lnTo>
                    <a:pt x="15074" y="40164"/>
                  </a:lnTo>
                  <a:lnTo>
                    <a:pt x="20612" y="0"/>
                  </a:lnTo>
                  <a:close/>
                </a:path>
              </a:pathLst>
            </a:custGeom>
            <a:solidFill>
              <a:srgbClr val="AB9E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4" name="object 294"/>
            <p:cNvSpPr/>
            <p:nvPr/>
          </p:nvSpPr>
          <p:spPr>
            <a:xfrm>
              <a:off x="9849976" y="382578"/>
              <a:ext cx="22860" cy="85090"/>
            </a:xfrm>
            <a:custGeom>
              <a:avLst/>
              <a:gdLst/>
              <a:ahLst/>
              <a:cxnLst/>
              <a:rect l="l" t="t" r="r" b="b"/>
              <a:pathLst>
                <a:path w="22859" h="85090">
                  <a:moveTo>
                    <a:pt x="22733" y="0"/>
                  </a:moveTo>
                  <a:lnTo>
                    <a:pt x="2794" y="1739"/>
                  </a:lnTo>
                  <a:lnTo>
                    <a:pt x="635" y="47167"/>
                  </a:lnTo>
                  <a:lnTo>
                    <a:pt x="0" y="82448"/>
                  </a:lnTo>
                  <a:lnTo>
                    <a:pt x="8115" y="84493"/>
                  </a:lnTo>
                  <a:lnTo>
                    <a:pt x="15709" y="50838"/>
                  </a:lnTo>
                  <a:lnTo>
                    <a:pt x="22733" y="0"/>
                  </a:lnTo>
                  <a:close/>
                </a:path>
              </a:pathLst>
            </a:custGeom>
            <a:solidFill>
              <a:srgbClr val="7E82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5" name="object 295"/>
            <p:cNvSpPr/>
            <p:nvPr/>
          </p:nvSpPr>
          <p:spPr>
            <a:xfrm>
              <a:off x="9850615" y="382584"/>
              <a:ext cx="22225" cy="51435"/>
            </a:xfrm>
            <a:custGeom>
              <a:avLst/>
              <a:gdLst/>
              <a:ahLst/>
              <a:cxnLst/>
              <a:rect l="l" t="t" r="r" b="b"/>
              <a:pathLst>
                <a:path w="22225" h="51434">
                  <a:moveTo>
                    <a:pt x="22085" y="0"/>
                  </a:moveTo>
                  <a:lnTo>
                    <a:pt x="2159" y="1739"/>
                  </a:lnTo>
                  <a:lnTo>
                    <a:pt x="0" y="47155"/>
                  </a:lnTo>
                  <a:lnTo>
                    <a:pt x="15074" y="50838"/>
                  </a:lnTo>
                  <a:lnTo>
                    <a:pt x="22085" y="0"/>
                  </a:lnTo>
                  <a:close/>
                </a:path>
              </a:pathLst>
            </a:custGeom>
            <a:solidFill>
              <a:srgbClr val="AB9E3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6" name="object 296"/>
            <p:cNvPicPr/>
            <p:nvPr/>
          </p:nvPicPr>
          <p:blipFill>
            <a:blip r:embed="rId252" cstate="print"/>
            <a:stretch>
              <a:fillRect/>
            </a:stretch>
          </p:blipFill>
          <p:spPr>
            <a:xfrm>
              <a:off x="7917624" y="502729"/>
              <a:ext cx="20370" cy="17830"/>
            </a:xfrm>
            <a:prstGeom prst="rect">
              <a:avLst/>
            </a:prstGeom>
          </p:spPr>
        </p:pic>
        <p:pic>
          <p:nvPicPr>
            <p:cNvPr id="297" name="object 297"/>
            <p:cNvPicPr/>
            <p:nvPr/>
          </p:nvPicPr>
          <p:blipFill>
            <a:blip r:embed="rId253" cstate="print"/>
            <a:stretch>
              <a:fillRect/>
            </a:stretch>
          </p:blipFill>
          <p:spPr>
            <a:xfrm>
              <a:off x="7884032" y="390906"/>
              <a:ext cx="102768" cy="111925"/>
            </a:xfrm>
            <a:prstGeom prst="rect">
              <a:avLst/>
            </a:prstGeom>
          </p:spPr>
        </p:pic>
        <p:pic>
          <p:nvPicPr>
            <p:cNvPr id="298" name="object 298"/>
            <p:cNvPicPr/>
            <p:nvPr/>
          </p:nvPicPr>
          <p:blipFill>
            <a:blip r:embed="rId254" cstate="print"/>
            <a:stretch>
              <a:fillRect/>
            </a:stretch>
          </p:blipFill>
          <p:spPr>
            <a:xfrm>
              <a:off x="8039404" y="426707"/>
              <a:ext cx="95478" cy="25196"/>
            </a:xfrm>
            <a:prstGeom prst="rect">
              <a:avLst/>
            </a:prstGeom>
          </p:spPr>
        </p:pic>
        <p:pic>
          <p:nvPicPr>
            <p:cNvPr id="299" name="object 299"/>
            <p:cNvPicPr/>
            <p:nvPr/>
          </p:nvPicPr>
          <p:blipFill>
            <a:blip r:embed="rId255" cstate="print"/>
            <a:stretch>
              <a:fillRect/>
            </a:stretch>
          </p:blipFill>
          <p:spPr>
            <a:xfrm>
              <a:off x="7933067" y="443687"/>
              <a:ext cx="198640" cy="99618"/>
            </a:xfrm>
            <a:prstGeom prst="rect">
              <a:avLst/>
            </a:prstGeom>
          </p:spPr>
        </p:pic>
        <p:pic>
          <p:nvPicPr>
            <p:cNvPr id="300" name="object 300"/>
            <p:cNvPicPr/>
            <p:nvPr/>
          </p:nvPicPr>
          <p:blipFill>
            <a:blip r:embed="rId256" cstate="print"/>
            <a:stretch>
              <a:fillRect/>
            </a:stretch>
          </p:blipFill>
          <p:spPr>
            <a:xfrm>
              <a:off x="7887754" y="360006"/>
              <a:ext cx="248881" cy="73609"/>
            </a:xfrm>
            <a:prstGeom prst="rect">
              <a:avLst/>
            </a:prstGeom>
          </p:spPr>
        </p:pic>
        <p:pic>
          <p:nvPicPr>
            <p:cNvPr id="301" name="object 301"/>
            <p:cNvPicPr/>
            <p:nvPr/>
          </p:nvPicPr>
          <p:blipFill>
            <a:blip r:embed="rId257" cstate="print"/>
            <a:stretch>
              <a:fillRect/>
            </a:stretch>
          </p:blipFill>
          <p:spPr>
            <a:xfrm>
              <a:off x="7886661" y="386194"/>
              <a:ext cx="248907" cy="51955"/>
            </a:xfrm>
            <a:prstGeom prst="rect">
              <a:avLst/>
            </a:prstGeom>
          </p:spPr>
        </p:pic>
        <p:pic>
          <p:nvPicPr>
            <p:cNvPr id="302" name="object 302"/>
            <p:cNvPicPr/>
            <p:nvPr/>
          </p:nvPicPr>
          <p:blipFill>
            <a:blip r:embed="rId258" cstate="print"/>
            <a:stretch>
              <a:fillRect/>
            </a:stretch>
          </p:blipFill>
          <p:spPr>
            <a:xfrm>
              <a:off x="7970843" y="377329"/>
              <a:ext cx="79050" cy="79273"/>
            </a:xfrm>
            <a:prstGeom prst="rect">
              <a:avLst/>
            </a:prstGeom>
          </p:spPr>
        </p:pic>
        <p:pic>
          <p:nvPicPr>
            <p:cNvPr id="303" name="object 303"/>
            <p:cNvPicPr/>
            <p:nvPr/>
          </p:nvPicPr>
          <p:blipFill>
            <a:blip r:embed="rId259" cstate="print"/>
            <a:stretch>
              <a:fillRect/>
            </a:stretch>
          </p:blipFill>
          <p:spPr>
            <a:xfrm>
              <a:off x="7484287" y="504863"/>
              <a:ext cx="220738" cy="188264"/>
            </a:xfrm>
            <a:prstGeom prst="rect">
              <a:avLst/>
            </a:prstGeom>
          </p:spPr>
        </p:pic>
        <p:pic>
          <p:nvPicPr>
            <p:cNvPr id="304" name="object 304"/>
            <p:cNvPicPr/>
            <p:nvPr/>
          </p:nvPicPr>
          <p:blipFill>
            <a:blip r:embed="rId260" cstate="print"/>
            <a:stretch>
              <a:fillRect/>
            </a:stretch>
          </p:blipFill>
          <p:spPr>
            <a:xfrm>
              <a:off x="7454645" y="562927"/>
              <a:ext cx="91884" cy="69811"/>
            </a:xfrm>
            <a:prstGeom prst="rect">
              <a:avLst/>
            </a:prstGeom>
          </p:spPr>
        </p:pic>
        <p:pic>
          <p:nvPicPr>
            <p:cNvPr id="305" name="object 305"/>
            <p:cNvPicPr/>
            <p:nvPr/>
          </p:nvPicPr>
          <p:blipFill>
            <a:blip r:embed="rId261" cstate="print"/>
            <a:stretch>
              <a:fillRect/>
            </a:stretch>
          </p:blipFill>
          <p:spPr>
            <a:xfrm>
              <a:off x="7626794" y="617423"/>
              <a:ext cx="67818" cy="57899"/>
            </a:xfrm>
            <a:prstGeom prst="rect">
              <a:avLst/>
            </a:prstGeom>
          </p:spPr>
        </p:pic>
        <p:pic>
          <p:nvPicPr>
            <p:cNvPr id="306" name="object 306"/>
            <p:cNvPicPr/>
            <p:nvPr/>
          </p:nvPicPr>
          <p:blipFill>
            <a:blip r:embed="rId262" cstate="print"/>
            <a:stretch>
              <a:fillRect/>
            </a:stretch>
          </p:blipFill>
          <p:spPr>
            <a:xfrm>
              <a:off x="7471105" y="591286"/>
              <a:ext cx="110069" cy="80098"/>
            </a:xfrm>
            <a:prstGeom prst="rect">
              <a:avLst/>
            </a:prstGeom>
          </p:spPr>
        </p:pic>
        <p:pic>
          <p:nvPicPr>
            <p:cNvPr id="307" name="object 307"/>
            <p:cNvPicPr/>
            <p:nvPr/>
          </p:nvPicPr>
          <p:blipFill>
            <a:blip r:embed="rId263" cstate="print"/>
            <a:stretch>
              <a:fillRect/>
            </a:stretch>
          </p:blipFill>
          <p:spPr>
            <a:xfrm>
              <a:off x="7612608" y="466458"/>
              <a:ext cx="76390" cy="99237"/>
            </a:xfrm>
            <a:prstGeom prst="rect">
              <a:avLst/>
            </a:prstGeom>
          </p:spPr>
        </p:pic>
        <p:pic>
          <p:nvPicPr>
            <p:cNvPr id="308" name="object 308"/>
            <p:cNvPicPr/>
            <p:nvPr/>
          </p:nvPicPr>
          <p:blipFill>
            <a:blip r:embed="rId264" cstate="print"/>
            <a:stretch>
              <a:fillRect/>
            </a:stretch>
          </p:blipFill>
          <p:spPr>
            <a:xfrm>
              <a:off x="7452535" y="506844"/>
              <a:ext cx="94235" cy="76949"/>
            </a:xfrm>
            <a:prstGeom prst="rect">
              <a:avLst/>
            </a:prstGeom>
          </p:spPr>
        </p:pic>
        <p:pic>
          <p:nvPicPr>
            <p:cNvPr id="309" name="object 309"/>
            <p:cNvPicPr/>
            <p:nvPr/>
          </p:nvPicPr>
          <p:blipFill>
            <a:blip r:embed="rId265" cstate="print"/>
            <a:stretch>
              <a:fillRect/>
            </a:stretch>
          </p:blipFill>
          <p:spPr>
            <a:xfrm>
              <a:off x="7458786" y="505790"/>
              <a:ext cx="159283" cy="76809"/>
            </a:xfrm>
            <a:prstGeom prst="rect">
              <a:avLst/>
            </a:prstGeom>
          </p:spPr>
        </p:pic>
        <p:pic>
          <p:nvPicPr>
            <p:cNvPr id="310" name="object 310"/>
            <p:cNvPicPr/>
            <p:nvPr/>
          </p:nvPicPr>
          <p:blipFill>
            <a:blip r:embed="rId266" cstate="print"/>
            <a:stretch>
              <a:fillRect/>
            </a:stretch>
          </p:blipFill>
          <p:spPr>
            <a:xfrm>
              <a:off x="7466939" y="440436"/>
              <a:ext cx="184823" cy="67792"/>
            </a:xfrm>
            <a:prstGeom prst="rect">
              <a:avLst/>
            </a:prstGeom>
          </p:spPr>
        </p:pic>
        <p:pic>
          <p:nvPicPr>
            <p:cNvPr id="311" name="object 311"/>
            <p:cNvPicPr/>
            <p:nvPr/>
          </p:nvPicPr>
          <p:blipFill>
            <a:blip r:embed="rId267" cstate="print"/>
            <a:stretch>
              <a:fillRect/>
            </a:stretch>
          </p:blipFill>
          <p:spPr>
            <a:xfrm>
              <a:off x="7453693" y="463613"/>
              <a:ext cx="201942" cy="126136"/>
            </a:xfrm>
            <a:prstGeom prst="rect">
              <a:avLst/>
            </a:prstGeom>
          </p:spPr>
        </p:pic>
        <p:pic>
          <p:nvPicPr>
            <p:cNvPr id="312" name="object 312"/>
            <p:cNvPicPr/>
            <p:nvPr/>
          </p:nvPicPr>
          <p:blipFill>
            <a:blip r:embed="rId268" cstate="print"/>
            <a:stretch>
              <a:fillRect/>
            </a:stretch>
          </p:blipFill>
          <p:spPr>
            <a:xfrm>
              <a:off x="7539363" y="527151"/>
              <a:ext cx="79341" cy="79273"/>
            </a:xfrm>
            <a:prstGeom prst="rect">
              <a:avLst/>
            </a:prstGeom>
          </p:spPr>
        </p:pic>
        <p:pic>
          <p:nvPicPr>
            <p:cNvPr id="313" name="object 313"/>
            <p:cNvPicPr/>
            <p:nvPr/>
          </p:nvPicPr>
          <p:blipFill>
            <a:blip r:embed="rId269" cstate="print"/>
            <a:stretch>
              <a:fillRect/>
            </a:stretch>
          </p:blipFill>
          <p:spPr>
            <a:xfrm>
              <a:off x="8282165" y="502539"/>
              <a:ext cx="128904" cy="18072"/>
            </a:xfrm>
            <a:prstGeom prst="rect">
              <a:avLst/>
            </a:prstGeom>
          </p:spPr>
        </p:pic>
        <p:pic>
          <p:nvPicPr>
            <p:cNvPr id="314" name="object 314"/>
            <p:cNvPicPr/>
            <p:nvPr/>
          </p:nvPicPr>
          <p:blipFill>
            <a:blip r:embed="rId270" cstate="print"/>
            <a:stretch>
              <a:fillRect/>
            </a:stretch>
          </p:blipFill>
          <p:spPr>
            <a:xfrm>
              <a:off x="8220906" y="360006"/>
              <a:ext cx="252291" cy="143294"/>
            </a:xfrm>
            <a:prstGeom prst="rect">
              <a:avLst/>
            </a:prstGeom>
          </p:spPr>
        </p:pic>
        <p:pic>
          <p:nvPicPr>
            <p:cNvPr id="315" name="object 315"/>
            <p:cNvPicPr/>
            <p:nvPr/>
          </p:nvPicPr>
          <p:blipFill>
            <a:blip r:embed="rId271" cstate="print"/>
            <a:stretch>
              <a:fillRect/>
            </a:stretch>
          </p:blipFill>
          <p:spPr>
            <a:xfrm>
              <a:off x="8225052" y="360006"/>
              <a:ext cx="248535" cy="70662"/>
            </a:xfrm>
            <a:prstGeom prst="rect">
              <a:avLst/>
            </a:prstGeom>
          </p:spPr>
        </p:pic>
        <p:pic>
          <p:nvPicPr>
            <p:cNvPr id="316" name="object 316"/>
            <p:cNvPicPr/>
            <p:nvPr/>
          </p:nvPicPr>
          <p:blipFill>
            <a:blip r:embed="rId272" cstate="print"/>
            <a:stretch>
              <a:fillRect/>
            </a:stretch>
          </p:blipFill>
          <p:spPr>
            <a:xfrm>
              <a:off x="8307682" y="360006"/>
              <a:ext cx="79422" cy="73913"/>
            </a:xfrm>
            <a:prstGeom prst="rect">
              <a:avLst/>
            </a:prstGeom>
          </p:spPr>
        </p:pic>
        <p:pic>
          <p:nvPicPr>
            <p:cNvPr id="317" name="object 317"/>
            <p:cNvPicPr/>
            <p:nvPr/>
          </p:nvPicPr>
          <p:blipFill>
            <a:blip r:embed="rId273" cstate="print"/>
            <a:stretch>
              <a:fillRect/>
            </a:stretch>
          </p:blipFill>
          <p:spPr>
            <a:xfrm>
              <a:off x="8698204" y="476326"/>
              <a:ext cx="252539" cy="162623"/>
            </a:xfrm>
            <a:prstGeom prst="rect">
              <a:avLst/>
            </a:prstGeom>
          </p:spPr>
        </p:pic>
        <p:pic>
          <p:nvPicPr>
            <p:cNvPr id="318" name="object 318"/>
            <p:cNvPicPr/>
            <p:nvPr/>
          </p:nvPicPr>
          <p:blipFill>
            <a:blip r:embed="rId274" cstate="print"/>
            <a:stretch>
              <a:fillRect/>
            </a:stretch>
          </p:blipFill>
          <p:spPr>
            <a:xfrm>
              <a:off x="8704795" y="386257"/>
              <a:ext cx="245948" cy="125590"/>
            </a:xfrm>
            <a:prstGeom prst="rect">
              <a:avLst/>
            </a:prstGeom>
          </p:spPr>
        </p:pic>
        <p:pic>
          <p:nvPicPr>
            <p:cNvPr id="319" name="object 319"/>
            <p:cNvPicPr/>
            <p:nvPr/>
          </p:nvPicPr>
          <p:blipFill>
            <a:blip r:embed="rId275" cstate="print"/>
            <a:stretch>
              <a:fillRect/>
            </a:stretch>
          </p:blipFill>
          <p:spPr>
            <a:xfrm>
              <a:off x="8703398" y="471906"/>
              <a:ext cx="240093" cy="87299"/>
            </a:xfrm>
            <a:prstGeom prst="rect">
              <a:avLst/>
            </a:prstGeom>
          </p:spPr>
        </p:pic>
        <p:pic>
          <p:nvPicPr>
            <p:cNvPr id="320" name="object 320"/>
            <p:cNvPicPr/>
            <p:nvPr/>
          </p:nvPicPr>
          <p:blipFill>
            <a:blip r:embed="rId276" cstate="print"/>
            <a:stretch>
              <a:fillRect/>
            </a:stretch>
          </p:blipFill>
          <p:spPr>
            <a:xfrm>
              <a:off x="8784818" y="472973"/>
              <a:ext cx="79679" cy="79273"/>
            </a:xfrm>
            <a:prstGeom prst="rect">
              <a:avLst/>
            </a:prstGeom>
          </p:spPr>
        </p:pic>
        <p:pic>
          <p:nvPicPr>
            <p:cNvPr id="321" name="object 321"/>
            <p:cNvPicPr/>
            <p:nvPr/>
          </p:nvPicPr>
          <p:blipFill>
            <a:blip r:embed="rId277" cstate="print"/>
            <a:stretch>
              <a:fillRect/>
            </a:stretch>
          </p:blipFill>
          <p:spPr>
            <a:xfrm>
              <a:off x="9279876" y="521690"/>
              <a:ext cx="63563" cy="122656"/>
            </a:xfrm>
            <a:prstGeom prst="rect">
              <a:avLst/>
            </a:prstGeom>
          </p:spPr>
        </p:pic>
        <p:pic>
          <p:nvPicPr>
            <p:cNvPr id="322" name="object 322"/>
            <p:cNvPicPr/>
            <p:nvPr/>
          </p:nvPicPr>
          <p:blipFill>
            <a:blip r:embed="rId278" cstate="print"/>
            <a:stretch>
              <a:fillRect/>
            </a:stretch>
          </p:blipFill>
          <p:spPr>
            <a:xfrm>
              <a:off x="9240621" y="459054"/>
              <a:ext cx="99796" cy="76377"/>
            </a:xfrm>
            <a:prstGeom prst="rect">
              <a:avLst/>
            </a:prstGeom>
          </p:spPr>
        </p:pic>
        <p:pic>
          <p:nvPicPr>
            <p:cNvPr id="323" name="object 323"/>
            <p:cNvPicPr/>
            <p:nvPr/>
          </p:nvPicPr>
          <p:blipFill>
            <a:blip r:embed="rId279" cstate="print"/>
            <a:stretch>
              <a:fillRect/>
            </a:stretch>
          </p:blipFill>
          <p:spPr>
            <a:xfrm>
              <a:off x="9091459" y="534543"/>
              <a:ext cx="212610" cy="143408"/>
            </a:xfrm>
            <a:prstGeom prst="rect">
              <a:avLst/>
            </a:prstGeom>
          </p:spPr>
        </p:pic>
        <p:pic>
          <p:nvPicPr>
            <p:cNvPr id="324" name="object 324"/>
            <p:cNvPicPr/>
            <p:nvPr/>
          </p:nvPicPr>
          <p:blipFill>
            <a:blip r:embed="rId280" cstate="print"/>
            <a:stretch>
              <a:fillRect/>
            </a:stretch>
          </p:blipFill>
          <p:spPr>
            <a:xfrm>
              <a:off x="9111691" y="521322"/>
              <a:ext cx="185826" cy="147815"/>
            </a:xfrm>
            <a:prstGeom prst="rect">
              <a:avLst/>
            </a:prstGeom>
          </p:spPr>
        </p:pic>
        <p:pic>
          <p:nvPicPr>
            <p:cNvPr id="325" name="object 325"/>
            <p:cNvPicPr/>
            <p:nvPr/>
          </p:nvPicPr>
          <p:blipFill>
            <a:blip r:embed="rId281" cstate="print"/>
            <a:stretch>
              <a:fillRect/>
            </a:stretch>
          </p:blipFill>
          <p:spPr>
            <a:xfrm>
              <a:off x="9091094" y="426161"/>
              <a:ext cx="210740" cy="252590"/>
            </a:xfrm>
            <a:prstGeom prst="rect">
              <a:avLst/>
            </a:prstGeom>
          </p:spPr>
        </p:pic>
        <p:pic>
          <p:nvPicPr>
            <p:cNvPr id="326" name="object 326"/>
            <p:cNvPicPr/>
            <p:nvPr/>
          </p:nvPicPr>
          <p:blipFill>
            <a:blip r:embed="rId282" cstate="print"/>
            <a:stretch>
              <a:fillRect/>
            </a:stretch>
          </p:blipFill>
          <p:spPr>
            <a:xfrm>
              <a:off x="9096438" y="426072"/>
              <a:ext cx="164795" cy="92760"/>
            </a:xfrm>
            <a:prstGeom prst="rect">
              <a:avLst/>
            </a:prstGeom>
          </p:spPr>
        </p:pic>
        <p:pic>
          <p:nvPicPr>
            <p:cNvPr id="327" name="object 327"/>
            <p:cNvPicPr/>
            <p:nvPr/>
          </p:nvPicPr>
          <p:blipFill>
            <a:blip r:embed="rId283" cstate="print"/>
            <a:stretch>
              <a:fillRect/>
            </a:stretch>
          </p:blipFill>
          <p:spPr>
            <a:xfrm>
              <a:off x="9091141" y="455421"/>
              <a:ext cx="211340" cy="107530"/>
            </a:xfrm>
            <a:prstGeom prst="rect">
              <a:avLst/>
            </a:prstGeom>
          </p:spPr>
        </p:pic>
        <p:pic>
          <p:nvPicPr>
            <p:cNvPr id="328" name="object 328"/>
            <p:cNvPicPr/>
            <p:nvPr/>
          </p:nvPicPr>
          <p:blipFill>
            <a:blip r:embed="rId284" cstate="print"/>
            <a:stretch>
              <a:fillRect/>
            </a:stretch>
          </p:blipFill>
          <p:spPr>
            <a:xfrm>
              <a:off x="9178106" y="512775"/>
              <a:ext cx="78858" cy="79273"/>
            </a:xfrm>
            <a:prstGeom prst="rect">
              <a:avLst/>
            </a:prstGeom>
          </p:spPr>
        </p:pic>
        <p:pic>
          <p:nvPicPr>
            <p:cNvPr id="329" name="object 329"/>
            <p:cNvPicPr/>
            <p:nvPr/>
          </p:nvPicPr>
          <p:blipFill>
            <a:blip r:embed="rId285" cstate="print"/>
            <a:stretch>
              <a:fillRect/>
            </a:stretch>
          </p:blipFill>
          <p:spPr>
            <a:xfrm>
              <a:off x="9635108" y="536816"/>
              <a:ext cx="150977" cy="29235"/>
            </a:xfrm>
            <a:prstGeom prst="rect">
              <a:avLst/>
            </a:prstGeom>
          </p:spPr>
        </p:pic>
        <p:pic>
          <p:nvPicPr>
            <p:cNvPr id="330" name="object 330"/>
            <p:cNvPicPr/>
            <p:nvPr/>
          </p:nvPicPr>
          <p:blipFill>
            <a:blip r:embed="rId286" cstate="print"/>
            <a:stretch>
              <a:fillRect/>
            </a:stretch>
          </p:blipFill>
          <p:spPr>
            <a:xfrm>
              <a:off x="9589922" y="360006"/>
              <a:ext cx="252222" cy="184797"/>
            </a:xfrm>
            <a:prstGeom prst="rect">
              <a:avLst/>
            </a:prstGeom>
          </p:spPr>
        </p:pic>
        <p:pic>
          <p:nvPicPr>
            <p:cNvPr id="331" name="object 331"/>
            <p:cNvPicPr/>
            <p:nvPr/>
          </p:nvPicPr>
          <p:blipFill>
            <a:blip r:embed="rId287" cstate="print"/>
            <a:stretch>
              <a:fillRect/>
            </a:stretch>
          </p:blipFill>
          <p:spPr>
            <a:xfrm>
              <a:off x="9589922" y="425690"/>
              <a:ext cx="252222" cy="15544"/>
            </a:xfrm>
            <a:prstGeom prst="rect">
              <a:avLst/>
            </a:prstGeom>
          </p:spPr>
        </p:pic>
        <p:pic>
          <p:nvPicPr>
            <p:cNvPr id="332" name="object 332"/>
            <p:cNvPicPr/>
            <p:nvPr/>
          </p:nvPicPr>
          <p:blipFill>
            <a:blip r:embed="rId288" cstate="print"/>
            <a:stretch>
              <a:fillRect/>
            </a:stretch>
          </p:blipFill>
          <p:spPr>
            <a:xfrm>
              <a:off x="9676333" y="400088"/>
              <a:ext cx="79273" cy="79273"/>
            </a:xfrm>
            <a:prstGeom prst="rect">
              <a:avLst/>
            </a:prstGeom>
          </p:spPr>
        </p:pic>
        <p:sp>
          <p:nvSpPr>
            <p:cNvPr id="333" name="object 333"/>
            <p:cNvSpPr/>
            <p:nvPr/>
          </p:nvSpPr>
          <p:spPr>
            <a:xfrm>
              <a:off x="5706008" y="386528"/>
              <a:ext cx="1630680" cy="267970"/>
            </a:xfrm>
            <a:custGeom>
              <a:avLst/>
              <a:gdLst/>
              <a:ahLst/>
              <a:cxnLst/>
              <a:rect l="l" t="t" r="r" b="b"/>
              <a:pathLst>
                <a:path w="1630679" h="267970">
                  <a:moveTo>
                    <a:pt x="1170241" y="0"/>
                  </a:moveTo>
                  <a:lnTo>
                    <a:pt x="888898" y="79705"/>
                  </a:lnTo>
                  <a:lnTo>
                    <a:pt x="832444" y="89124"/>
                  </a:lnTo>
                  <a:lnTo>
                    <a:pt x="769549" y="89669"/>
                  </a:lnTo>
                  <a:lnTo>
                    <a:pt x="704478" y="83673"/>
                  </a:lnTo>
                  <a:lnTo>
                    <a:pt x="641499" y="73472"/>
                  </a:lnTo>
                  <a:lnTo>
                    <a:pt x="584876" y="61401"/>
                  </a:lnTo>
                  <a:lnTo>
                    <a:pt x="538876" y="49794"/>
                  </a:lnTo>
                  <a:lnTo>
                    <a:pt x="495808" y="37312"/>
                  </a:lnTo>
                  <a:lnTo>
                    <a:pt x="494880" y="37185"/>
                  </a:lnTo>
                  <a:lnTo>
                    <a:pt x="462838" y="39395"/>
                  </a:lnTo>
                  <a:lnTo>
                    <a:pt x="433627" y="58809"/>
                  </a:lnTo>
                  <a:lnTo>
                    <a:pt x="401694" y="79180"/>
                  </a:lnTo>
                  <a:lnTo>
                    <a:pt x="360413" y="104425"/>
                  </a:lnTo>
                  <a:lnTo>
                    <a:pt x="311570" y="132784"/>
                  </a:lnTo>
                  <a:lnTo>
                    <a:pt x="256950" y="162502"/>
                  </a:lnTo>
                  <a:lnTo>
                    <a:pt x="198339" y="191820"/>
                  </a:lnTo>
                  <a:lnTo>
                    <a:pt x="137523" y="218981"/>
                  </a:lnTo>
                  <a:lnTo>
                    <a:pt x="76288" y="242228"/>
                  </a:lnTo>
                  <a:lnTo>
                    <a:pt x="16419" y="259804"/>
                  </a:lnTo>
                  <a:lnTo>
                    <a:pt x="0" y="262741"/>
                  </a:lnTo>
                  <a:lnTo>
                    <a:pt x="0" y="267486"/>
                  </a:lnTo>
                  <a:lnTo>
                    <a:pt x="75009" y="247517"/>
                  </a:lnTo>
                  <a:lnTo>
                    <a:pt x="135283" y="224882"/>
                  </a:lnTo>
                  <a:lnTo>
                    <a:pt x="195238" y="198380"/>
                  </a:lnTo>
                  <a:lnTo>
                    <a:pt x="253187" y="169670"/>
                  </a:lnTo>
                  <a:lnTo>
                    <a:pt x="307447" y="140410"/>
                  </a:lnTo>
                  <a:lnTo>
                    <a:pt x="356330" y="112259"/>
                  </a:lnTo>
                  <a:lnTo>
                    <a:pt x="398152" y="86876"/>
                  </a:lnTo>
                  <a:lnTo>
                    <a:pt x="431226" y="65921"/>
                  </a:lnTo>
                  <a:lnTo>
                    <a:pt x="464388" y="43929"/>
                  </a:lnTo>
                  <a:lnTo>
                    <a:pt x="494779" y="41897"/>
                  </a:lnTo>
                  <a:lnTo>
                    <a:pt x="542324" y="55511"/>
                  </a:lnTo>
                  <a:lnTo>
                    <a:pt x="589024" y="67090"/>
                  </a:lnTo>
                  <a:lnTo>
                    <a:pt x="645620" y="78895"/>
                  </a:lnTo>
                  <a:lnTo>
                    <a:pt x="708073" y="88711"/>
                  </a:lnTo>
                  <a:lnTo>
                    <a:pt x="772342" y="94321"/>
                  </a:lnTo>
                  <a:lnTo>
                    <a:pt x="834387" y="93510"/>
                  </a:lnTo>
                  <a:lnTo>
                    <a:pt x="890168" y="84061"/>
                  </a:lnTo>
                  <a:lnTo>
                    <a:pt x="1157061" y="8838"/>
                  </a:lnTo>
                  <a:lnTo>
                    <a:pt x="1171524" y="4457"/>
                  </a:lnTo>
                  <a:lnTo>
                    <a:pt x="1255395" y="5346"/>
                  </a:lnTo>
                  <a:lnTo>
                    <a:pt x="1285536" y="66082"/>
                  </a:lnTo>
                  <a:lnTo>
                    <a:pt x="1320597" y="112022"/>
                  </a:lnTo>
                  <a:lnTo>
                    <a:pt x="1370723" y="155879"/>
                  </a:lnTo>
                  <a:lnTo>
                    <a:pt x="1429027" y="185041"/>
                  </a:lnTo>
                  <a:lnTo>
                    <a:pt x="1495658" y="204766"/>
                  </a:lnTo>
                  <a:lnTo>
                    <a:pt x="1559074" y="216353"/>
                  </a:lnTo>
                  <a:lnTo>
                    <a:pt x="1607734" y="221100"/>
                  </a:lnTo>
                  <a:lnTo>
                    <a:pt x="1630095" y="220306"/>
                  </a:lnTo>
                  <a:lnTo>
                    <a:pt x="1627746" y="216369"/>
                  </a:lnTo>
                  <a:lnTo>
                    <a:pt x="1608268" y="215496"/>
                  </a:lnTo>
                  <a:lnTo>
                    <a:pt x="1560691" y="210291"/>
                  </a:lnTo>
                  <a:lnTo>
                    <a:pt x="1497415" y="199099"/>
                  </a:lnTo>
                  <a:lnTo>
                    <a:pt x="1430839" y="180261"/>
                  </a:lnTo>
                  <a:lnTo>
                    <a:pt x="1373365" y="152120"/>
                  </a:lnTo>
                  <a:lnTo>
                    <a:pt x="1321103" y="105294"/>
                  </a:lnTo>
                  <a:lnTo>
                    <a:pt x="1285844" y="56715"/>
                  </a:lnTo>
                  <a:lnTo>
                    <a:pt x="1265857" y="18418"/>
                  </a:lnTo>
                  <a:lnTo>
                    <a:pt x="1258938" y="800"/>
                  </a:lnTo>
                  <a:lnTo>
                    <a:pt x="1170241" y="0"/>
                  </a:lnTo>
                  <a:close/>
                </a:path>
              </a:pathLst>
            </a:custGeom>
            <a:solidFill>
              <a:srgbClr val="402F5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4" name="object 334"/>
            <p:cNvSpPr/>
            <p:nvPr/>
          </p:nvSpPr>
          <p:spPr>
            <a:xfrm>
              <a:off x="6153615" y="385249"/>
              <a:ext cx="50165" cy="81915"/>
            </a:xfrm>
            <a:custGeom>
              <a:avLst/>
              <a:gdLst/>
              <a:ahLst/>
              <a:cxnLst/>
              <a:rect l="l" t="t" r="r" b="b"/>
              <a:pathLst>
                <a:path w="50164" h="81915">
                  <a:moveTo>
                    <a:pt x="22834" y="0"/>
                  </a:moveTo>
                  <a:lnTo>
                    <a:pt x="0" y="4813"/>
                  </a:lnTo>
                  <a:lnTo>
                    <a:pt x="16040" y="42925"/>
                  </a:lnTo>
                  <a:lnTo>
                    <a:pt x="29730" y="80213"/>
                  </a:lnTo>
                  <a:lnTo>
                    <a:pt x="49784" y="81826"/>
                  </a:lnTo>
                  <a:lnTo>
                    <a:pt x="47472" y="40805"/>
                  </a:lnTo>
                  <a:lnTo>
                    <a:pt x="22834" y="0"/>
                  </a:lnTo>
                  <a:close/>
                </a:path>
              </a:pathLst>
            </a:custGeom>
            <a:solidFill>
              <a:srgbClr val="7E82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5" name="object 335"/>
            <p:cNvSpPr/>
            <p:nvPr/>
          </p:nvSpPr>
          <p:spPr>
            <a:xfrm>
              <a:off x="6153613" y="38524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22834" y="0"/>
                  </a:moveTo>
                  <a:lnTo>
                    <a:pt x="0" y="4813"/>
                  </a:lnTo>
                  <a:lnTo>
                    <a:pt x="16040" y="42925"/>
                  </a:lnTo>
                  <a:lnTo>
                    <a:pt x="41274" y="41224"/>
                  </a:lnTo>
                  <a:lnTo>
                    <a:pt x="42316" y="35953"/>
                  </a:lnTo>
                  <a:lnTo>
                    <a:pt x="42964" y="33337"/>
                  </a:lnTo>
                  <a:lnTo>
                    <a:pt x="22834" y="0"/>
                  </a:lnTo>
                  <a:close/>
                </a:path>
              </a:pathLst>
            </a:custGeom>
            <a:solidFill>
              <a:srgbClr val="AB9E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6" name="object 336"/>
            <p:cNvSpPr/>
            <p:nvPr/>
          </p:nvSpPr>
          <p:spPr>
            <a:xfrm>
              <a:off x="6908638" y="360007"/>
              <a:ext cx="40640" cy="57785"/>
            </a:xfrm>
            <a:custGeom>
              <a:avLst/>
              <a:gdLst/>
              <a:ahLst/>
              <a:cxnLst/>
              <a:rect l="l" t="t" r="r" b="b"/>
              <a:pathLst>
                <a:path w="40640" h="57784">
                  <a:moveTo>
                    <a:pt x="26915" y="0"/>
                  </a:moveTo>
                  <a:lnTo>
                    <a:pt x="0" y="0"/>
                  </a:lnTo>
                  <a:lnTo>
                    <a:pt x="12083" y="28799"/>
                  </a:lnTo>
                  <a:lnTo>
                    <a:pt x="15753" y="57234"/>
                  </a:lnTo>
                  <a:lnTo>
                    <a:pt x="36289" y="57476"/>
                  </a:lnTo>
                  <a:lnTo>
                    <a:pt x="40531" y="29104"/>
                  </a:lnTo>
                  <a:lnTo>
                    <a:pt x="26915" y="0"/>
                  </a:lnTo>
                  <a:close/>
                </a:path>
              </a:pathLst>
            </a:custGeom>
            <a:solidFill>
              <a:srgbClr val="7E82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7" name="object 337"/>
            <p:cNvSpPr/>
            <p:nvPr/>
          </p:nvSpPr>
          <p:spPr>
            <a:xfrm>
              <a:off x="6908638" y="360006"/>
              <a:ext cx="40640" cy="29209"/>
            </a:xfrm>
            <a:custGeom>
              <a:avLst/>
              <a:gdLst/>
              <a:ahLst/>
              <a:cxnLst/>
              <a:rect l="l" t="t" r="r" b="b"/>
              <a:pathLst>
                <a:path w="40640" h="29210">
                  <a:moveTo>
                    <a:pt x="26917" y="0"/>
                  </a:moveTo>
                  <a:lnTo>
                    <a:pt x="0" y="0"/>
                  </a:lnTo>
                  <a:lnTo>
                    <a:pt x="12087" y="28809"/>
                  </a:lnTo>
                  <a:lnTo>
                    <a:pt x="40535" y="29101"/>
                  </a:lnTo>
                  <a:lnTo>
                    <a:pt x="26917" y="0"/>
                  </a:lnTo>
                  <a:close/>
                </a:path>
              </a:pathLst>
            </a:custGeom>
            <a:solidFill>
              <a:srgbClr val="AB9E3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38" name="object 338"/>
            <p:cNvPicPr/>
            <p:nvPr/>
          </p:nvPicPr>
          <p:blipFill>
            <a:blip r:embed="rId289" cstate="print"/>
            <a:stretch>
              <a:fillRect/>
            </a:stretch>
          </p:blipFill>
          <p:spPr>
            <a:xfrm>
              <a:off x="6638416" y="528789"/>
              <a:ext cx="118948" cy="49733"/>
            </a:xfrm>
            <a:prstGeom prst="rect">
              <a:avLst/>
            </a:prstGeom>
          </p:spPr>
        </p:pic>
        <p:pic>
          <p:nvPicPr>
            <p:cNvPr id="339" name="object 339"/>
            <p:cNvPicPr/>
            <p:nvPr/>
          </p:nvPicPr>
          <p:blipFill>
            <a:blip r:embed="rId290" cstate="print"/>
            <a:stretch>
              <a:fillRect/>
            </a:stretch>
          </p:blipFill>
          <p:spPr>
            <a:xfrm>
              <a:off x="6563397" y="419227"/>
              <a:ext cx="219731" cy="159219"/>
            </a:xfrm>
            <a:prstGeom prst="rect">
              <a:avLst/>
            </a:prstGeom>
          </p:spPr>
        </p:pic>
        <p:pic>
          <p:nvPicPr>
            <p:cNvPr id="340" name="object 340"/>
            <p:cNvPicPr/>
            <p:nvPr/>
          </p:nvPicPr>
          <p:blipFill>
            <a:blip r:embed="rId291" cstate="print"/>
            <a:stretch>
              <a:fillRect/>
            </a:stretch>
          </p:blipFill>
          <p:spPr>
            <a:xfrm>
              <a:off x="6533743" y="467753"/>
              <a:ext cx="104673" cy="69418"/>
            </a:xfrm>
            <a:prstGeom prst="rect">
              <a:avLst/>
            </a:prstGeom>
          </p:spPr>
        </p:pic>
        <p:pic>
          <p:nvPicPr>
            <p:cNvPr id="341" name="object 341"/>
            <p:cNvPicPr/>
            <p:nvPr/>
          </p:nvPicPr>
          <p:blipFill>
            <a:blip r:embed="rId292" cstate="print"/>
            <a:stretch>
              <a:fillRect/>
            </a:stretch>
          </p:blipFill>
          <p:spPr>
            <a:xfrm>
              <a:off x="6562089" y="360006"/>
              <a:ext cx="215404" cy="103708"/>
            </a:xfrm>
            <a:prstGeom prst="rect">
              <a:avLst/>
            </a:prstGeom>
          </p:spPr>
        </p:pic>
        <p:pic>
          <p:nvPicPr>
            <p:cNvPr id="342" name="object 342"/>
            <p:cNvPicPr/>
            <p:nvPr/>
          </p:nvPicPr>
          <p:blipFill>
            <a:blip r:embed="rId293" cstate="print"/>
            <a:stretch>
              <a:fillRect/>
            </a:stretch>
          </p:blipFill>
          <p:spPr>
            <a:xfrm>
              <a:off x="6530704" y="360006"/>
              <a:ext cx="238763" cy="116039"/>
            </a:xfrm>
            <a:prstGeom prst="rect">
              <a:avLst/>
            </a:prstGeom>
          </p:spPr>
        </p:pic>
        <p:pic>
          <p:nvPicPr>
            <p:cNvPr id="343" name="object 343"/>
            <p:cNvPicPr/>
            <p:nvPr/>
          </p:nvPicPr>
          <p:blipFill>
            <a:blip r:embed="rId294" cstate="print"/>
            <a:stretch>
              <a:fillRect/>
            </a:stretch>
          </p:blipFill>
          <p:spPr>
            <a:xfrm>
              <a:off x="6532791" y="414578"/>
              <a:ext cx="246049" cy="65938"/>
            </a:xfrm>
            <a:prstGeom prst="rect">
              <a:avLst/>
            </a:prstGeom>
          </p:spPr>
        </p:pic>
        <p:pic>
          <p:nvPicPr>
            <p:cNvPr id="344" name="object 344"/>
            <p:cNvPicPr/>
            <p:nvPr/>
          </p:nvPicPr>
          <p:blipFill>
            <a:blip r:embed="rId295" cstate="print"/>
            <a:stretch>
              <a:fillRect/>
            </a:stretch>
          </p:blipFill>
          <p:spPr>
            <a:xfrm>
              <a:off x="6617435" y="412546"/>
              <a:ext cx="79013" cy="79286"/>
            </a:xfrm>
            <a:prstGeom prst="rect">
              <a:avLst/>
            </a:prstGeom>
          </p:spPr>
        </p:pic>
        <p:pic>
          <p:nvPicPr>
            <p:cNvPr id="345" name="object 345"/>
            <p:cNvPicPr/>
            <p:nvPr/>
          </p:nvPicPr>
          <p:blipFill>
            <a:blip r:embed="rId296" cstate="print"/>
            <a:stretch>
              <a:fillRect/>
            </a:stretch>
          </p:blipFill>
          <p:spPr>
            <a:xfrm>
              <a:off x="6970445" y="518553"/>
              <a:ext cx="246240" cy="184683"/>
            </a:xfrm>
            <a:prstGeom prst="rect">
              <a:avLst/>
            </a:prstGeom>
          </p:spPr>
        </p:pic>
        <p:pic>
          <p:nvPicPr>
            <p:cNvPr id="346" name="object 346"/>
            <p:cNvPicPr/>
            <p:nvPr/>
          </p:nvPicPr>
          <p:blipFill>
            <a:blip r:embed="rId297" cstate="print"/>
            <a:stretch>
              <a:fillRect/>
            </a:stretch>
          </p:blipFill>
          <p:spPr>
            <a:xfrm>
              <a:off x="6969957" y="482180"/>
              <a:ext cx="252778" cy="139331"/>
            </a:xfrm>
            <a:prstGeom prst="rect">
              <a:avLst/>
            </a:prstGeom>
          </p:spPr>
        </p:pic>
        <p:pic>
          <p:nvPicPr>
            <p:cNvPr id="347" name="object 347"/>
            <p:cNvPicPr/>
            <p:nvPr/>
          </p:nvPicPr>
          <p:blipFill>
            <a:blip r:embed="rId298" cstate="print"/>
            <a:stretch>
              <a:fillRect/>
            </a:stretch>
          </p:blipFill>
          <p:spPr>
            <a:xfrm>
              <a:off x="7016432" y="450583"/>
              <a:ext cx="189331" cy="67767"/>
            </a:xfrm>
            <a:prstGeom prst="rect">
              <a:avLst/>
            </a:prstGeom>
          </p:spPr>
        </p:pic>
        <p:pic>
          <p:nvPicPr>
            <p:cNvPr id="348" name="object 348"/>
            <p:cNvPicPr/>
            <p:nvPr/>
          </p:nvPicPr>
          <p:blipFill>
            <a:blip r:embed="rId299" cstate="print"/>
            <a:stretch>
              <a:fillRect/>
            </a:stretch>
          </p:blipFill>
          <p:spPr>
            <a:xfrm>
              <a:off x="7012634" y="478954"/>
              <a:ext cx="209308" cy="116535"/>
            </a:xfrm>
            <a:prstGeom prst="rect">
              <a:avLst/>
            </a:prstGeom>
          </p:spPr>
        </p:pic>
        <p:pic>
          <p:nvPicPr>
            <p:cNvPr id="349" name="object 349"/>
            <p:cNvPicPr/>
            <p:nvPr/>
          </p:nvPicPr>
          <p:blipFill>
            <a:blip r:embed="rId300" cstate="print"/>
            <a:stretch>
              <a:fillRect/>
            </a:stretch>
          </p:blipFill>
          <p:spPr>
            <a:xfrm>
              <a:off x="7056637" y="537273"/>
              <a:ext cx="79034" cy="79273"/>
            </a:xfrm>
            <a:prstGeom prst="rect">
              <a:avLst/>
            </a:prstGeom>
          </p:spPr>
        </p:pic>
        <p:pic>
          <p:nvPicPr>
            <p:cNvPr id="350" name="object 350"/>
            <p:cNvPicPr/>
            <p:nvPr/>
          </p:nvPicPr>
          <p:blipFill>
            <a:blip r:embed="rId301" cstate="print"/>
            <a:stretch>
              <a:fillRect/>
            </a:stretch>
          </p:blipFill>
          <p:spPr>
            <a:xfrm>
              <a:off x="6248247" y="545160"/>
              <a:ext cx="152831" cy="30137"/>
            </a:xfrm>
            <a:prstGeom prst="rect">
              <a:avLst/>
            </a:prstGeom>
          </p:spPr>
        </p:pic>
        <p:pic>
          <p:nvPicPr>
            <p:cNvPr id="351" name="object 351"/>
            <p:cNvPicPr/>
            <p:nvPr/>
          </p:nvPicPr>
          <p:blipFill>
            <a:blip r:embed="rId302" cstate="print"/>
            <a:stretch>
              <a:fillRect/>
            </a:stretch>
          </p:blipFill>
          <p:spPr>
            <a:xfrm>
              <a:off x="6194043" y="360006"/>
              <a:ext cx="251390" cy="193497"/>
            </a:xfrm>
            <a:prstGeom prst="rect">
              <a:avLst/>
            </a:prstGeom>
          </p:spPr>
        </p:pic>
        <p:pic>
          <p:nvPicPr>
            <p:cNvPr id="352" name="object 352"/>
            <p:cNvPicPr/>
            <p:nvPr/>
          </p:nvPicPr>
          <p:blipFill>
            <a:blip r:embed="rId303" cstate="print"/>
            <a:stretch>
              <a:fillRect/>
            </a:stretch>
          </p:blipFill>
          <p:spPr>
            <a:xfrm>
              <a:off x="6192886" y="418591"/>
              <a:ext cx="250153" cy="59740"/>
            </a:xfrm>
            <a:prstGeom prst="rect">
              <a:avLst/>
            </a:prstGeom>
          </p:spPr>
        </p:pic>
        <p:pic>
          <p:nvPicPr>
            <p:cNvPr id="353" name="object 353"/>
            <p:cNvPicPr/>
            <p:nvPr/>
          </p:nvPicPr>
          <p:blipFill>
            <a:blip r:embed="rId304" cstate="print"/>
            <a:stretch>
              <a:fillRect/>
            </a:stretch>
          </p:blipFill>
          <p:spPr>
            <a:xfrm>
              <a:off x="6279591" y="409321"/>
              <a:ext cx="79027" cy="79273"/>
            </a:xfrm>
            <a:prstGeom prst="rect">
              <a:avLst/>
            </a:prstGeom>
          </p:spPr>
        </p:pic>
        <p:pic>
          <p:nvPicPr>
            <p:cNvPr id="354" name="object 354"/>
            <p:cNvPicPr/>
            <p:nvPr/>
          </p:nvPicPr>
          <p:blipFill>
            <a:blip r:embed="rId305" cstate="print"/>
            <a:stretch>
              <a:fillRect/>
            </a:stretch>
          </p:blipFill>
          <p:spPr>
            <a:xfrm>
              <a:off x="5735078" y="597128"/>
              <a:ext cx="202463" cy="123799"/>
            </a:xfrm>
            <a:prstGeom prst="rect">
              <a:avLst/>
            </a:prstGeom>
          </p:spPr>
        </p:pic>
        <p:pic>
          <p:nvPicPr>
            <p:cNvPr id="355" name="object 355"/>
            <p:cNvPicPr/>
            <p:nvPr/>
          </p:nvPicPr>
          <p:blipFill>
            <a:blip r:embed="rId306" cstate="print"/>
            <a:stretch>
              <a:fillRect/>
            </a:stretch>
          </p:blipFill>
          <p:spPr>
            <a:xfrm>
              <a:off x="5760224" y="586917"/>
              <a:ext cx="179336" cy="124091"/>
            </a:xfrm>
            <a:prstGeom prst="rect">
              <a:avLst/>
            </a:prstGeom>
          </p:spPr>
        </p:pic>
        <p:pic>
          <p:nvPicPr>
            <p:cNvPr id="356" name="object 356"/>
            <p:cNvPicPr/>
            <p:nvPr/>
          </p:nvPicPr>
          <p:blipFill>
            <a:blip r:embed="rId307" cstate="print"/>
            <a:stretch>
              <a:fillRect/>
            </a:stretch>
          </p:blipFill>
          <p:spPr>
            <a:xfrm>
              <a:off x="5885065" y="551408"/>
              <a:ext cx="90632" cy="131914"/>
            </a:xfrm>
            <a:prstGeom prst="rect">
              <a:avLst/>
            </a:prstGeom>
          </p:spPr>
        </p:pic>
        <p:pic>
          <p:nvPicPr>
            <p:cNvPr id="357" name="object 357"/>
            <p:cNvPicPr/>
            <p:nvPr/>
          </p:nvPicPr>
          <p:blipFill>
            <a:blip r:embed="rId308" cstate="print"/>
            <a:stretch>
              <a:fillRect/>
            </a:stretch>
          </p:blipFill>
          <p:spPr>
            <a:xfrm>
              <a:off x="5723432" y="582168"/>
              <a:ext cx="93065" cy="61455"/>
            </a:xfrm>
            <a:prstGeom prst="rect">
              <a:avLst/>
            </a:prstGeom>
          </p:spPr>
        </p:pic>
        <p:pic>
          <p:nvPicPr>
            <p:cNvPr id="358" name="object 358"/>
            <p:cNvPicPr/>
            <p:nvPr/>
          </p:nvPicPr>
          <p:blipFill>
            <a:blip r:embed="rId309" cstate="print"/>
            <a:stretch>
              <a:fillRect/>
            </a:stretch>
          </p:blipFill>
          <p:spPr>
            <a:xfrm>
              <a:off x="5723432" y="468261"/>
              <a:ext cx="243268" cy="120637"/>
            </a:xfrm>
            <a:prstGeom prst="rect">
              <a:avLst/>
            </a:prstGeom>
          </p:spPr>
        </p:pic>
        <p:pic>
          <p:nvPicPr>
            <p:cNvPr id="359" name="object 359"/>
            <p:cNvPicPr/>
            <p:nvPr/>
          </p:nvPicPr>
          <p:blipFill>
            <a:blip r:embed="rId310" cstate="print"/>
            <a:stretch>
              <a:fillRect/>
            </a:stretch>
          </p:blipFill>
          <p:spPr>
            <a:xfrm>
              <a:off x="5733186" y="547077"/>
              <a:ext cx="235178" cy="100812"/>
            </a:xfrm>
            <a:prstGeom prst="rect">
              <a:avLst/>
            </a:prstGeom>
          </p:spPr>
        </p:pic>
        <p:pic>
          <p:nvPicPr>
            <p:cNvPr id="360" name="object 360"/>
            <p:cNvPicPr/>
            <p:nvPr/>
          </p:nvPicPr>
          <p:blipFill>
            <a:blip r:embed="rId311" cstate="print"/>
            <a:stretch>
              <a:fillRect/>
            </a:stretch>
          </p:blipFill>
          <p:spPr>
            <a:xfrm>
              <a:off x="5810209" y="554951"/>
              <a:ext cx="78856" cy="79273"/>
            </a:xfrm>
            <a:prstGeom prst="rect">
              <a:avLst/>
            </a:prstGeom>
          </p:spPr>
        </p:pic>
        <p:pic>
          <p:nvPicPr>
            <p:cNvPr id="361" name="object 361"/>
            <p:cNvPicPr/>
            <p:nvPr/>
          </p:nvPicPr>
          <p:blipFill>
            <a:blip r:embed="rId312" cstate="print"/>
            <a:stretch>
              <a:fillRect/>
            </a:stretch>
          </p:blipFill>
          <p:spPr>
            <a:xfrm>
              <a:off x="7758098" y="3430003"/>
              <a:ext cx="1034249" cy="78701"/>
            </a:xfrm>
            <a:prstGeom prst="rect">
              <a:avLst/>
            </a:prstGeom>
          </p:spPr>
        </p:pic>
        <p:pic>
          <p:nvPicPr>
            <p:cNvPr id="362" name="object 362"/>
            <p:cNvPicPr/>
            <p:nvPr/>
          </p:nvPicPr>
          <p:blipFill>
            <a:blip r:embed="rId313" cstate="print"/>
            <a:stretch>
              <a:fillRect/>
            </a:stretch>
          </p:blipFill>
          <p:spPr>
            <a:xfrm>
              <a:off x="8528506" y="3479863"/>
              <a:ext cx="17856" cy="3454"/>
            </a:xfrm>
            <a:prstGeom prst="rect">
              <a:avLst/>
            </a:prstGeom>
          </p:spPr>
        </p:pic>
        <p:sp>
          <p:nvSpPr>
            <p:cNvPr id="363" name="object 363"/>
            <p:cNvSpPr/>
            <p:nvPr/>
          </p:nvSpPr>
          <p:spPr>
            <a:xfrm>
              <a:off x="7755089" y="3490468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0" y="0"/>
                  </a:moveTo>
                  <a:lnTo>
                    <a:pt x="1028" y="76"/>
                  </a:lnTo>
                  <a:lnTo>
                    <a:pt x="3009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643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64" name="object 364"/>
            <p:cNvPicPr/>
            <p:nvPr/>
          </p:nvPicPr>
          <p:blipFill>
            <a:blip r:embed="rId314" cstate="print"/>
            <a:stretch>
              <a:fillRect/>
            </a:stretch>
          </p:blipFill>
          <p:spPr>
            <a:xfrm>
              <a:off x="8126043" y="3482263"/>
              <a:ext cx="403155" cy="26441"/>
            </a:xfrm>
            <a:prstGeom prst="rect">
              <a:avLst/>
            </a:prstGeom>
          </p:spPr>
        </p:pic>
        <p:pic>
          <p:nvPicPr>
            <p:cNvPr id="365" name="object 365"/>
            <p:cNvPicPr/>
            <p:nvPr/>
          </p:nvPicPr>
          <p:blipFill>
            <a:blip r:embed="rId315" cstate="print"/>
            <a:stretch>
              <a:fillRect/>
            </a:stretch>
          </p:blipFill>
          <p:spPr>
            <a:xfrm>
              <a:off x="8487003" y="3393173"/>
              <a:ext cx="293725" cy="89649"/>
            </a:xfrm>
            <a:prstGeom prst="rect">
              <a:avLst/>
            </a:prstGeom>
          </p:spPr>
        </p:pic>
        <p:pic>
          <p:nvPicPr>
            <p:cNvPr id="366" name="object 366"/>
            <p:cNvPicPr/>
            <p:nvPr/>
          </p:nvPicPr>
          <p:blipFill>
            <a:blip r:embed="rId316" cstate="print"/>
            <a:stretch>
              <a:fillRect/>
            </a:stretch>
          </p:blipFill>
          <p:spPr>
            <a:xfrm>
              <a:off x="7533563" y="3372916"/>
              <a:ext cx="990803" cy="134378"/>
            </a:xfrm>
            <a:prstGeom prst="rect">
              <a:avLst/>
            </a:prstGeom>
          </p:spPr>
        </p:pic>
        <p:pic>
          <p:nvPicPr>
            <p:cNvPr id="367" name="object 367"/>
            <p:cNvPicPr/>
            <p:nvPr/>
          </p:nvPicPr>
          <p:blipFill>
            <a:blip r:embed="rId317" cstate="print"/>
            <a:stretch>
              <a:fillRect/>
            </a:stretch>
          </p:blipFill>
          <p:spPr>
            <a:xfrm>
              <a:off x="9311919" y="3400945"/>
              <a:ext cx="241134" cy="69265"/>
            </a:xfrm>
            <a:prstGeom prst="rect">
              <a:avLst/>
            </a:prstGeom>
          </p:spPr>
        </p:pic>
        <p:pic>
          <p:nvPicPr>
            <p:cNvPr id="368" name="object 368"/>
            <p:cNvPicPr/>
            <p:nvPr/>
          </p:nvPicPr>
          <p:blipFill>
            <a:blip r:embed="rId318" cstate="print"/>
            <a:stretch>
              <a:fillRect/>
            </a:stretch>
          </p:blipFill>
          <p:spPr>
            <a:xfrm>
              <a:off x="6792848" y="3383305"/>
              <a:ext cx="853693" cy="131279"/>
            </a:xfrm>
            <a:prstGeom prst="rect">
              <a:avLst/>
            </a:prstGeom>
          </p:spPr>
        </p:pic>
        <p:pic>
          <p:nvPicPr>
            <p:cNvPr id="369" name="object 369"/>
            <p:cNvPicPr/>
            <p:nvPr/>
          </p:nvPicPr>
          <p:blipFill>
            <a:blip r:embed="rId319" cstate="print"/>
            <a:stretch>
              <a:fillRect/>
            </a:stretch>
          </p:blipFill>
          <p:spPr>
            <a:xfrm>
              <a:off x="6771119" y="3384283"/>
              <a:ext cx="216128" cy="113322"/>
            </a:xfrm>
            <a:prstGeom prst="rect">
              <a:avLst/>
            </a:prstGeom>
          </p:spPr>
        </p:pic>
        <p:pic>
          <p:nvPicPr>
            <p:cNvPr id="370" name="object 370"/>
            <p:cNvPicPr/>
            <p:nvPr/>
          </p:nvPicPr>
          <p:blipFill>
            <a:blip r:embed="rId320" cstate="print"/>
            <a:stretch>
              <a:fillRect/>
            </a:stretch>
          </p:blipFill>
          <p:spPr>
            <a:xfrm>
              <a:off x="6567195" y="3384765"/>
              <a:ext cx="400100" cy="110845"/>
            </a:xfrm>
            <a:prstGeom prst="rect">
              <a:avLst/>
            </a:prstGeom>
          </p:spPr>
        </p:pic>
        <p:pic>
          <p:nvPicPr>
            <p:cNvPr id="371" name="object 371"/>
            <p:cNvPicPr/>
            <p:nvPr/>
          </p:nvPicPr>
          <p:blipFill>
            <a:blip r:embed="rId321" cstate="print"/>
            <a:stretch>
              <a:fillRect/>
            </a:stretch>
          </p:blipFill>
          <p:spPr>
            <a:xfrm>
              <a:off x="7278103" y="3391433"/>
              <a:ext cx="255460" cy="121310"/>
            </a:xfrm>
            <a:prstGeom prst="rect">
              <a:avLst/>
            </a:prstGeom>
          </p:spPr>
        </p:pic>
        <p:pic>
          <p:nvPicPr>
            <p:cNvPr id="372" name="object 372"/>
            <p:cNvPicPr/>
            <p:nvPr/>
          </p:nvPicPr>
          <p:blipFill>
            <a:blip r:embed="rId322" cstate="print"/>
            <a:stretch>
              <a:fillRect/>
            </a:stretch>
          </p:blipFill>
          <p:spPr>
            <a:xfrm>
              <a:off x="6534772" y="3387661"/>
              <a:ext cx="350507" cy="83921"/>
            </a:xfrm>
            <a:prstGeom prst="rect">
              <a:avLst/>
            </a:prstGeom>
          </p:spPr>
        </p:pic>
        <p:pic>
          <p:nvPicPr>
            <p:cNvPr id="373" name="object 373"/>
            <p:cNvPicPr/>
            <p:nvPr/>
          </p:nvPicPr>
          <p:blipFill>
            <a:blip r:embed="rId323" cstate="print"/>
            <a:stretch>
              <a:fillRect/>
            </a:stretch>
          </p:blipFill>
          <p:spPr>
            <a:xfrm>
              <a:off x="7360500" y="3404806"/>
              <a:ext cx="464870" cy="73838"/>
            </a:xfrm>
            <a:prstGeom prst="rect">
              <a:avLst/>
            </a:prstGeom>
          </p:spPr>
        </p:pic>
        <p:pic>
          <p:nvPicPr>
            <p:cNvPr id="374" name="object 374"/>
            <p:cNvPicPr/>
            <p:nvPr/>
          </p:nvPicPr>
          <p:blipFill>
            <a:blip r:embed="rId324" cstate="print"/>
            <a:stretch>
              <a:fillRect/>
            </a:stretch>
          </p:blipFill>
          <p:spPr>
            <a:xfrm>
              <a:off x="9596145" y="3517442"/>
              <a:ext cx="735850" cy="68503"/>
            </a:xfrm>
            <a:prstGeom prst="rect">
              <a:avLst/>
            </a:prstGeom>
          </p:spPr>
        </p:pic>
        <p:pic>
          <p:nvPicPr>
            <p:cNvPr id="375" name="object 375"/>
            <p:cNvPicPr/>
            <p:nvPr/>
          </p:nvPicPr>
          <p:blipFill>
            <a:blip r:embed="rId325" cstate="print"/>
            <a:stretch>
              <a:fillRect/>
            </a:stretch>
          </p:blipFill>
          <p:spPr>
            <a:xfrm>
              <a:off x="9960724" y="3618001"/>
              <a:ext cx="371271" cy="117348"/>
            </a:xfrm>
            <a:prstGeom prst="rect">
              <a:avLst/>
            </a:prstGeom>
          </p:spPr>
        </p:pic>
        <p:pic>
          <p:nvPicPr>
            <p:cNvPr id="376" name="object 376"/>
            <p:cNvPicPr/>
            <p:nvPr/>
          </p:nvPicPr>
          <p:blipFill>
            <a:blip r:embed="rId326" cstate="print"/>
            <a:stretch>
              <a:fillRect/>
            </a:stretch>
          </p:blipFill>
          <p:spPr>
            <a:xfrm>
              <a:off x="9682645" y="3529304"/>
              <a:ext cx="649351" cy="115379"/>
            </a:xfrm>
            <a:prstGeom prst="rect">
              <a:avLst/>
            </a:prstGeom>
          </p:spPr>
        </p:pic>
        <p:pic>
          <p:nvPicPr>
            <p:cNvPr id="377" name="object 377"/>
            <p:cNvPicPr/>
            <p:nvPr/>
          </p:nvPicPr>
          <p:blipFill>
            <a:blip r:embed="rId327" cstate="print"/>
            <a:stretch>
              <a:fillRect/>
            </a:stretch>
          </p:blipFill>
          <p:spPr>
            <a:xfrm>
              <a:off x="9797160" y="3636505"/>
              <a:ext cx="180263" cy="60960"/>
            </a:xfrm>
            <a:prstGeom prst="rect">
              <a:avLst/>
            </a:prstGeom>
          </p:spPr>
        </p:pic>
        <p:pic>
          <p:nvPicPr>
            <p:cNvPr id="378" name="object 378"/>
            <p:cNvPicPr/>
            <p:nvPr/>
          </p:nvPicPr>
          <p:blipFill>
            <a:blip r:embed="rId328" cstate="print"/>
            <a:stretch>
              <a:fillRect/>
            </a:stretch>
          </p:blipFill>
          <p:spPr>
            <a:xfrm>
              <a:off x="9553054" y="3470211"/>
              <a:ext cx="740041" cy="97777"/>
            </a:xfrm>
            <a:prstGeom prst="rect">
              <a:avLst/>
            </a:prstGeom>
          </p:spPr>
        </p:pic>
        <p:pic>
          <p:nvPicPr>
            <p:cNvPr id="379" name="object 379"/>
            <p:cNvPicPr/>
            <p:nvPr/>
          </p:nvPicPr>
          <p:blipFill>
            <a:blip r:embed="rId329" cstate="print"/>
            <a:stretch>
              <a:fillRect/>
            </a:stretch>
          </p:blipFill>
          <p:spPr>
            <a:xfrm>
              <a:off x="9610089" y="2975216"/>
              <a:ext cx="267652" cy="174586"/>
            </a:xfrm>
            <a:prstGeom prst="rect">
              <a:avLst/>
            </a:prstGeom>
          </p:spPr>
        </p:pic>
        <p:pic>
          <p:nvPicPr>
            <p:cNvPr id="380" name="object 380"/>
            <p:cNvPicPr/>
            <p:nvPr/>
          </p:nvPicPr>
          <p:blipFill>
            <a:blip r:embed="rId330" cstate="print"/>
            <a:stretch>
              <a:fillRect/>
            </a:stretch>
          </p:blipFill>
          <p:spPr>
            <a:xfrm>
              <a:off x="9737610" y="3229279"/>
              <a:ext cx="26670" cy="29527"/>
            </a:xfrm>
            <a:prstGeom prst="rect">
              <a:avLst/>
            </a:prstGeom>
          </p:spPr>
        </p:pic>
        <p:pic>
          <p:nvPicPr>
            <p:cNvPr id="381" name="object 381"/>
            <p:cNvPicPr/>
            <p:nvPr/>
          </p:nvPicPr>
          <p:blipFill>
            <a:blip r:embed="rId331" cstate="print"/>
            <a:stretch>
              <a:fillRect/>
            </a:stretch>
          </p:blipFill>
          <p:spPr>
            <a:xfrm>
              <a:off x="9501961" y="3305848"/>
              <a:ext cx="697877" cy="95097"/>
            </a:xfrm>
            <a:prstGeom prst="rect">
              <a:avLst/>
            </a:prstGeom>
          </p:spPr>
        </p:pic>
        <p:pic>
          <p:nvPicPr>
            <p:cNvPr id="382" name="object 382"/>
            <p:cNvPicPr/>
            <p:nvPr/>
          </p:nvPicPr>
          <p:blipFill>
            <a:blip r:embed="rId332" cstate="print"/>
            <a:stretch>
              <a:fillRect/>
            </a:stretch>
          </p:blipFill>
          <p:spPr>
            <a:xfrm>
              <a:off x="9529965" y="3306508"/>
              <a:ext cx="210502" cy="75171"/>
            </a:xfrm>
            <a:prstGeom prst="rect">
              <a:avLst/>
            </a:prstGeom>
          </p:spPr>
        </p:pic>
        <p:pic>
          <p:nvPicPr>
            <p:cNvPr id="383" name="object 383"/>
            <p:cNvPicPr/>
            <p:nvPr/>
          </p:nvPicPr>
          <p:blipFill>
            <a:blip r:embed="rId333" cstate="print"/>
            <a:stretch>
              <a:fillRect/>
            </a:stretch>
          </p:blipFill>
          <p:spPr>
            <a:xfrm>
              <a:off x="9912756" y="3315741"/>
              <a:ext cx="216598" cy="59004"/>
            </a:xfrm>
            <a:prstGeom prst="rect">
              <a:avLst/>
            </a:prstGeom>
          </p:spPr>
        </p:pic>
        <p:pic>
          <p:nvPicPr>
            <p:cNvPr id="384" name="object 384"/>
            <p:cNvPicPr/>
            <p:nvPr/>
          </p:nvPicPr>
          <p:blipFill>
            <a:blip r:embed="rId334" cstate="print"/>
            <a:stretch>
              <a:fillRect/>
            </a:stretch>
          </p:blipFill>
          <p:spPr>
            <a:xfrm>
              <a:off x="9669309" y="3149803"/>
              <a:ext cx="127063" cy="81051"/>
            </a:xfrm>
            <a:prstGeom prst="rect">
              <a:avLst/>
            </a:prstGeom>
          </p:spPr>
        </p:pic>
        <p:pic>
          <p:nvPicPr>
            <p:cNvPr id="385" name="object 385"/>
            <p:cNvPicPr/>
            <p:nvPr/>
          </p:nvPicPr>
          <p:blipFill>
            <a:blip r:embed="rId335" cstate="print"/>
            <a:stretch>
              <a:fillRect/>
            </a:stretch>
          </p:blipFill>
          <p:spPr>
            <a:xfrm>
              <a:off x="9754056" y="2967824"/>
              <a:ext cx="147650" cy="302717"/>
            </a:xfrm>
            <a:prstGeom prst="rect">
              <a:avLst/>
            </a:prstGeom>
          </p:spPr>
        </p:pic>
        <p:pic>
          <p:nvPicPr>
            <p:cNvPr id="386" name="object 386"/>
            <p:cNvPicPr/>
            <p:nvPr/>
          </p:nvPicPr>
          <p:blipFill>
            <a:blip r:embed="rId336" cstate="print"/>
            <a:stretch>
              <a:fillRect/>
            </a:stretch>
          </p:blipFill>
          <p:spPr>
            <a:xfrm>
              <a:off x="9600894" y="3117430"/>
              <a:ext cx="88480" cy="51892"/>
            </a:xfrm>
            <a:prstGeom prst="rect">
              <a:avLst/>
            </a:prstGeom>
          </p:spPr>
        </p:pic>
        <p:pic>
          <p:nvPicPr>
            <p:cNvPr id="387" name="object 387"/>
            <p:cNvPicPr/>
            <p:nvPr/>
          </p:nvPicPr>
          <p:blipFill>
            <a:blip r:embed="rId337" cstate="print"/>
            <a:stretch>
              <a:fillRect/>
            </a:stretch>
          </p:blipFill>
          <p:spPr>
            <a:xfrm>
              <a:off x="9502775" y="2914141"/>
              <a:ext cx="829221" cy="408393"/>
            </a:xfrm>
            <a:prstGeom prst="rect">
              <a:avLst/>
            </a:prstGeom>
          </p:spPr>
        </p:pic>
        <p:pic>
          <p:nvPicPr>
            <p:cNvPr id="388" name="object 388"/>
            <p:cNvPicPr/>
            <p:nvPr/>
          </p:nvPicPr>
          <p:blipFill>
            <a:blip r:embed="rId338" cstate="print"/>
            <a:stretch>
              <a:fillRect/>
            </a:stretch>
          </p:blipFill>
          <p:spPr>
            <a:xfrm>
              <a:off x="9515563" y="3372916"/>
              <a:ext cx="731989" cy="131292"/>
            </a:xfrm>
            <a:prstGeom prst="rect">
              <a:avLst/>
            </a:prstGeom>
          </p:spPr>
        </p:pic>
        <p:pic>
          <p:nvPicPr>
            <p:cNvPr id="389" name="object 389"/>
            <p:cNvPicPr/>
            <p:nvPr/>
          </p:nvPicPr>
          <p:blipFill>
            <a:blip r:embed="rId339" cstate="print"/>
            <a:stretch>
              <a:fillRect/>
            </a:stretch>
          </p:blipFill>
          <p:spPr>
            <a:xfrm>
              <a:off x="9723564" y="3380625"/>
              <a:ext cx="342176" cy="123545"/>
            </a:xfrm>
            <a:prstGeom prst="rect">
              <a:avLst/>
            </a:prstGeom>
          </p:spPr>
        </p:pic>
        <p:pic>
          <p:nvPicPr>
            <p:cNvPr id="390" name="object 390"/>
            <p:cNvPicPr/>
            <p:nvPr/>
          </p:nvPicPr>
          <p:blipFill>
            <a:blip r:embed="rId340" cstate="print"/>
            <a:stretch>
              <a:fillRect/>
            </a:stretch>
          </p:blipFill>
          <p:spPr>
            <a:xfrm>
              <a:off x="10107307" y="3374186"/>
              <a:ext cx="94983" cy="28498"/>
            </a:xfrm>
            <a:prstGeom prst="rect">
              <a:avLst/>
            </a:prstGeom>
          </p:spPr>
        </p:pic>
        <p:pic>
          <p:nvPicPr>
            <p:cNvPr id="391" name="object 391"/>
            <p:cNvPicPr/>
            <p:nvPr/>
          </p:nvPicPr>
          <p:blipFill>
            <a:blip r:embed="rId341" cstate="print"/>
            <a:stretch>
              <a:fillRect/>
            </a:stretch>
          </p:blipFill>
          <p:spPr>
            <a:xfrm>
              <a:off x="5706008" y="3527615"/>
              <a:ext cx="723900" cy="59093"/>
            </a:xfrm>
            <a:prstGeom prst="rect">
              <a:avLst/>
            </a:prstGeom>
          </p:spPr>
        </p:pic>
        <p:pic>
          <p:nvPicPr>
            <p:cNvPr id="392" name="object 392"/>
            <p:cNvPicPr/>
            <p:nvPr/>
          </p:nvPicPr>
          <p:blipFill>
            <a:blip r:embed="rId342" cstate="print"/>
            <a:stretch>
              <a:fillRect/>
            </a:stretch>
          </p:blipFill>
          <p:spPr>
            <a:xfrm>
              <a:off x="5706008" y="3617886"/>
              <a:ext cx="534441" cy="91681"/>
            </a:xfrm>
            <a:prstGeom prst="rect">
              <a:avLst/>
            </a:prstGeom>
          </p:spPr>
        </p:pic>
        <p:pic>
          <p:nvPicPr>
            <p:cNvPr id="393" name="object 393"/>
            <p:cNvPicPr/>
            <p:nvPr/>
          </p:nvPicPr>
          <p:blipFill>
            <a:blip r:embed="rId343" cstate="print"/>
            <a:stretch>
              <a:fillRect/>
            </a:stretch>
          </p:blipFill>
          <p:spPr>
            <a:xfrm>
              <a:off x="5706008" y="3238398"/>
              <a:ext cx="669772" cy="247535"/>
            </a:xfrm>
            <a:prstGeom prst="rect">
              <a:avLst/>
            </a:prstGeom>
          </p:spPr>
        </p:pic>
        <p:pic>
          <p:nvPicPr>
            <p:cNvPr id="394" name="object 394"/>
            <p:cNvPicPr/>
            <p:nvPr/>
          </p:nvPicPr>
          <p:blipFill>
            <a:blip r:embed="rId344" cstate="print"/>
            <a:stretch>
              <a:fillRect/>
            </a:stretch>
          </p:blipFill>
          <p:spPr>
            <a:xfrm>
              <a:off x="5706008" y="3558870"/>
              <a:ext cx="671347" cy="85813"/>
            </a:xfrm>
            <a:prstGeom prst="rect">
              <a:avLst/>
            </a:prstGeom>
          </p:spPr>
        </p:pic>
        <p:pic>
          <p:nvPicPr>
            <p:cNvPr id="395" name="object 395"/>
            <p:cNvPicPr/>
            <p:nvPr/>
          </p:nvPicPr>
          <p:blipFill>
            <a:blip r:embed="rId345" cstate="print"/>
            <a:stretch>
              <a:fillRect/>
            </a:stretch>
          </p:blipFill>
          <p:spPr>
            <a:xfrm>
              <a:off x="6116472" y="3438232"/>
              <a:ext cx="278422" cy="105308"/>
            </a:xfrm>
            <a:prstGeom prst="rect">
              <a:avLst/>
            </a:prstGeom>
          </p:spPr>
        </p:pic>
        <p:pic>
          <p:nvPicPr>
            <p:cNvPr id="396" name="object 396"/>
            <p:cNvPicPr/>
            <p:nvPr/>
          </p:nvPicPr>
          <p:blipFill>
            <a:blip r:embed="rId346" cstate="print"/>
            <a:stretch>
              <a:fillRect/>
            </a:stretch>
          </p:blipFill>
          <p:spPr>
            <a:xfrm>
              <a:off x="5795962" y="3312591"/>
              <a:ext cx="579615" cy="173342"/>
            </a:xfrm>
            <a:prstGeom prst="rect">
              <a:avLst/>
            </a:prstGeom>
          </p:spPr>
        </p:pic>
        <p:pic>
          <p:nvPicPr>
            <p:cNvPr id="397" name="object 397"/>
            <p:cNvPicPr/>
            <p:nvPr/>
          </p:nvPicPr>
          <p:blipFill>
            <a:blip r:embed="rId347" cstate="print"/>
            <a:stretch>
              <a:fillRect/>
            </a:stretch>
          </p:blipFill>
          <p:spPr>
            <a:xfrm>
              <a:off x="5706008" y="3238500"/>
              <a:ext cx="654189" cy="163512"/>
            </a:xfrm>
            <a:prstGeom prst="rect">
              <a:avLst/>
            </a:prstGeom>
          </p:spPr>
        </p:pic>
        <p:pic>
          <p:nvPicPr>
            <p:cNvPr id="398" name="object 398"/>
            <p:cNvPicPr/>
            <p:nvPr/>
          </p:nvPicPr>
          <p:blipFill>
            <a:blip r:embed="rId348" cstate="print"/>
            <a:stretch>
              <a:fillRect/>
            </a:stretch>
          </p:blipFill>
          <p:spPr>
            <a:xfrm>
              <a:off x="5706008" y="3234423"/>
              <a:ext cx="365023" cy="89979"/>
            </a:xfrm>
            <a:prstGeom prst="rect">
              <a:avLst/>
            </a:prstGeom>
          </p:spPr>
        </p:pic>
        <p:pic>
          <p:nvPicPr>
            <p:cNvPr id="399" name="object 399"/>
            <p:cNvPicPr/>
            <p:nvPr/>
          </p:nvPicPr>
          <p:blipFill>
            <a:blip r:embed="rId349" cstate="print"/>
            <a:stretch>
              <a:fillRect/>
            </a:stretch>
          </p:blipFill>
          <p:spPr>
            <a:xfrm>
              <a:off x="6267233" y="2963456"/>
              <a:ext cx="38455" cy="53835"/>
            </a:xfrm>
            <a:prstGeom prst="rect">
              <a:avLst/>
            </a:prstGeom>
          </p:spPr>
        </p:pic>
        <p:pic>
          <p:nvPicPr>
            <p:cNvPr id="400" name="object 400"/>
            <p:cNvPicPr/>
            <p:nvPr/>
          </p:nvPicPr>
          <p:blipFill>
            <a:blip r:embed="rId350" cstate="print"/>
            <a:stretch>
              <a:fillRect/>
            </a:stretch>
          </p:blipFill>
          <p:spPr>
            <a:xfrm>
              <a:off x="6116472" y="3504895"/>
              <a:ext cx="128460" cy="72135"/>
            </a:xfrm>
            <a:prstGeom prst="rect">
              <a:avLst/>
            </a:prstGeom>
          </p:spPr>
        </p:pic>
        <p:pic>
          <p:nvPicPr>
            <p:cNvPr id="401" name="object 401"/>
            <p:cNvPicPr/>
            <p:nvPr/>
          </p:nvPicPr>
          <p:blipFill>
            <a:blip r:embed="rId351" cstate="print"/>
            <a:stretch>
              <a:fillRect/>
            </a:stretch>
          </p:blipFill>
          <p:spPr>
            <a:xfrm>
              <a:off x="6382816" y="3553904"/>
              <a:ext cx="47663" cy="2057"/>
            </a:xfrm>
            <a:prstGeom prst="rect">
              <a:avLst/>
            </a:prstGeom>
          </p:spPr>
        </p:pic>
        <p:pic>
          <p:nvPicPr>
            <p:cNvPr id="402" name="object 402"/>
            <p:cNvPicPr/>
            <p:nvPr/>
          </p:nvPicPr>
          <p:blipFill>
            <a:blip r:embed="rId352" cstate="print"/>
            <a:stretch>
              <a:fillRect/>
            </a:stretch>
          </p:blipFill>
          <p:spPr>
            <a:xfrm>
              <a:off x="6145415" y="3446640"/>
              <a:ext cx="375513" cy="108953"/>
            </a:xfrm>
            <a:prstGeom prst="rect">
              <a:avLst/>
            </a:prstGeom>
          </p:spPr>
        </p:pic>
        <p:pic>
          <p:nvPicPr>
            <p:cNvPr id="403" name="object 403"/>
            <p:cNvPicPr/>
            <p:nvPr/>
          </p:nvPicPr>
          <p:blipFill>
            <a:blip r:embed="rId353" cstate="print"/>
            <a:stretch>
              <a:fillRect/>
            </a:stretch>
          </p:blipFill>
          <p:spPr>
            <a:xfrm>
              <a:off x="5764123" y="3318763"/>
              <a:ext cx="637260" cy="224777"/>
            </a:xfrm>
            <a:prstGeom prst="rect">
              <a:avLst/>
            </a:prstGeom>
          </p:spPr>
        </p:pic>
        <p:pic>
          <p:nvPicPr>
            <p:cNvPr id="404" name="object 404"/>
            <p:cNvPicPr/>
            <p:nvPr/>
          </p:nvPicPr>
          <p:blipFill>
            <a:blip r:embed="rId354" cstate="print"/>
            <a:stretch>
              <a:fillRect/>
            </a:stretch>
          </p:blipFill>
          <p:spPr>
            <a:xfrm>
              <a:off x="5759411" y="3620871"/>
              <a:ext cx="471347" cy="89115"/>
            </a:xfrm>
            <a:prstGeom prst="rect">
              <a:avLst/>
            </a:prstGeom>
          </p:spPr>
        </p:pic>
        <p:pic>
          <p:nvPicPr>
            <p:cNvPr id="405" name="object 405"/>
            <p:cNvPicPr/>
            <p:nvPr/>
          </p:nvPicPr>
          <p:blipFill>
            <a:blip r:embed="rId355" cstate="print"/>
            <a:stretch>
              <a:fillRect/>
            </a:stretch>
          </p:blipFill>
          <p:spPr>
            <a:xfrm>
              <a:off x="10210304" y="3368459"/>
              <a:ext cx="121691" cy="163614"/>
            </a:xfrm>
            <a:prstGeom prst="rect">
              <a:avLst/>
            </a:prstGeom>
          </p:spPr>
        </p:pic>
        <p:pic>
          <p:nvPicPr>
            <p:cNvPr id="406" name="object 406"/>
            <p:cNvPicPr/>
            <p:nvPr/>
          </p:nvPicPr>
          <p:blipFill>
            <a:blip r:embed="rId356" cstate="print"/>
            <a:stretch>
              <a:fillRect/>
            </a:stretch>
          </p:blipFill>
          <p:spPr>
            <a:xfrm>
              <a:off x="5706008" y="2888805"/>
              <a:ext cx="657771" cy="373748"/>
            </a:xfrm>
            <a:prstGeom prst="rect">
              <a:avLst/>
            </a:prstGeom>
          </p:spPr>
        </p:pic>
        <p:pic>
          <p:nvPicPr>
            <p:cNvPr id="407" name="object 407"/>
            <p:cNvPicPr/>
            <p:nvPr/>
          </p:nvPicPr>
          <p:blipFill>
            <a:blip r:embed="rId357" cstate="print"/>
            <a:stretch>
              <a:fillRect/>
            </a:stretch>
          </p:blipFill>
          <p:spPr>
            <a:xfrm>
              <a:off x="5840488" y="2889097"/>
              <a:ext cx="66078" cy="358089"/>
            </a:xfrm>
            <a:prstGeom prst="rect">
              <a:avLst/>
            </a:prstGeom>
          </p:spPr>
        </p:pic>
        <p:pic>
          <p:nvPicPr>
            <p:cNvPr id="408" name="object 408"/>
            <p:cNvPicPr/>
            <p:nvPr/>
          </p:nvPicPr>
          <p:blipFill>
            <a:blip r:embed="rId358" cstate="print"/>
            <a:stretch>
              <a:fillRect/>
            </a:stretch>
          </p:blipFill>
          <p:spPr>
            <a:xfrm>
              <a:off x="5706274" y="2888780"/>
              <a:ext cx="116827" cy="360984"/>
            </a:xfrm>
            <a:prstGeom prst="rect">
              <a:avLst/>
            </a:prstGeom>
          </p:spPr>
        </p:pic>
        <p:pic>
          <p:nvPicPr>
            <p:cNvPr id="409" name="object 409"/>
            <p:cNvPicPr/>
            <p:nvPr/>
          </p:nvPicPr>
          <p:blipFill>
            <a:blip r:embed="rId359" cstate="print"/>
            <a:stretch>
              <a:fillRect/>
            </a:stretch>
          </p:blipFill>
          <p:spPr>
            <a:xfrm>
              <a:off x="5906566" y="3247186"/>
              <a:ext cx="107911" cy="9359"/>
            </a:xfrm>
            <a:prstGeom prst="rect">
              <a:avLst/>
            </a:prstGeom>
          </p:spPr>
        </p:pic>
        <p:pic>
          <p:nvPicPr>
            <p:cNvPr id="410" name="object 410"/>
            <p:cNvPicPr/>
            <p:nvPr/>
          </p:nvPicPr>
          <p:blipFill>
            <a:blip r:embed="rId360" cstate="print"/>
            <a:stretch>
              <a:fillRect/>
            </a:stretch>
          </p:blipFill>
          <p:spPr>
            <a:xfrm>
              <a:off x="5887503" y="2890913"/>
              <a:ext cx="126974" cy="356273"/>
            </a:xfrm>
            <a:prstGeom prst="rect">
              <a:avLst/>
            </a:prstGeom>
          </p:spPr>
        </p:pic>
        <p:pic>
          <p:nvPicPr>
            <p:cNvPr id="411" name="object 411"/>
            <p:cNvPicPr/>
            <p:nvPr/>
          </p:nvPicPr>
          <p:blipFill>
            <a:blip r:embed="rId361" cstate="print"/>
            <a:stretch>
              <a:fillRect/>
            </a:stretch>
          </p:blipFill>
          <p:spPr>
            <a:xfrm>
              <a:off x="6394894" y="3444138"/>
              <a:ext cx="139877" cy="63842"/>
            </a:xfrm>
            <a:prstGeom prst="rect">
              <a:avLst/>
            </a:prstGeom>
          </p:spPr>
        </p:pic>
        <p:pic>
          <p:nvPicPr>
            <p:cNvPr id="412" name="object 412"/>
            <p:cNvPicPr/>
            <p:nvPr/>
          </p:nvPicPr>
          <p:blipFill>
            <a:blip r:embed="rId362" cstate="print"/>
            <a:stretch>
              <a:fillRect/>
            </a:stretch>
          </p:blipFill>
          <p:spPr>
            <a:xfrm>
              <a:off x="6363779" y="3232657"/>
              <a:ext cx="234264" cy="86105"/>
            </a:xfrm>
            <a:prstGeom prst="rect">
              <a:avLst/>
            </a:prstGeom>
          </p:spPr>
        </p:pic>
        <p:pic>
          <p:nvPicPr>
            <p:cNvPr id="413" name="object 413"/>
            <p:cNvPicPr/>
            <p:nvPr/>
          </p:nvPicPr>
          <p:blipFill>
            <a:blip r:embed="rId363" cstate="print"/>
            <a:stretch>
              <a:fillRect/>
            </a:stretch>
          </p:blipFill>
          <p:spPr>
            <a:xfrm>
              <a:off x="6393624" y="3362032"/>
              <a:ext cx="200571" cy="80378"/>
            </a:xfrm>
            <a:prstGeom prst="rect">
              <a:avLst/>
            </a:prstGeom>
          </p:spPr>
        </p:pic>
        <p:pic>
          <p:nvPicPr>
            <p:cNvPr id="414" name="object 414"/>
            <p:cNvPicPr/>
            <p:nvPr/>
          </p:nvPicPr>
          <p:blipFill>
            <a:blip r:embed="rId364" cstate="print"/>
            <a:stretch>
              <a:fillRect/>
            </a:stretch>
          </p:blipFill>
          <p:spPr>
            <a:xfrm>
              <a:off x="6416179" y="3370262"/>
              <a:ext cx="175412" cy="68135"/>
            </a:xfrm>
            <a:prstGeom prst="rect">
              <a:avLst/>
            </a:prstGeom>
          </p:spPr>
        </p:pic>
        <p:pic>
          <p:nvPicPr>
            <p:cNvPr id="415" name="object 415"/>
            <p:cNvPicPr/>
            <p:nvPr/>
          </p:nvPicPr>
          <p:blipFill>
            <a:blip r:embed="rId365" cstate="print"/>
            <a:stretch>
              <a:fillRect/>
            </a:stretch>
          </p:blipFill>
          <p:spPr>
            <a:xfrm>
              <a:off x="6326263" y="2987255"/>
              <a:ext cx="277088" cy="479590"/>
            </a:xfrm>
            <a:prstGeom prst="rect">
              <a:avLst/>
            </a:prstGeom>
          </p:spPr>
        </p:pic>
        <p:pic>
          <p:nvPicPr>
            <p:cNvPr id="416" name="object 416"/>
            <p:cNvPicPr/>
            <p:nvPr/>
          </p:nvPicPr>
          <p:blipFill>
            <a:blip r:embed="rId366" cstate="print"/>
            <a:stretch>
              <a:fillRect/>
            </a:stretch>
          </p:blipFill>
          <p:spPr>
            <a:xfrm>
              <a:off x="5706008" y="3485019"/>
              <a:ext cx="116814" cy="64439"/>
            </a:xfrm>
            <a:prstGeom prst="rect">
              <a:avLst/>
            </a:prstGeom>
          </p:spPr>
        </p:pic>
        <p:pic>
          <p:nvPicPr>
            <p:cNvPr id="417" name="object 417"/>
            <p:cNvPicPr/>
            <p:nvPr/>
          </p:nvPicPr>
          <p:blipFill>
            <a:blip r:embed="rId367" cstate="print"/>
            <a:stretch>
              <a:fillRect/>
            </a:stretch>
          </p:blipFill>
          <p:spPr>
            <a:xfrm>
              <a:off x="5706008" y="3485934"/>
              <a:ext cx="167957" cy="41681"/>
            </a:xfrm>
            <a:prstGeom prst="rect">
              <a:avLst/>
            </a:prstGeom>
          </p:spPr>
        </p:pic>
        <p:pic>
          <p:nvPicPr>
            <p:cNvPr id="418" name="object 418"/>
            <p:cNvPicPr/>
            <p:nvPr/>
          </p:nvPicPr>
          <p:blipFill>
            <a:blip r:embed="rId368" cstate="print"/>
            <a:stretch>
              <a:fillRect/>
            </a:stretch>
          </p:blipFill>
          <p:spPr>
            <a:xfrm>
              <a:off x="5706008" y="3281629"/>
              <a:ext cx="187223" cy="89268"/>
            </a:xfrm>
            <a:prstGeom prst="rect">
              <a:avLst/>
            </a:prstGeom>
          </p:spPr>
        </p:pic>
        <p:sp>
          <p:nvSpPr>
            <p:cNvPr id="419" name="object 419"/>
            <p:cNvSpPr/>
            <p:nvPr/>
          </p:nvSpPr>
          <p:spPr>
            <a:xfrm>
              <a:off x="5706008" y="3366486"/>
              <a:ext cx="104139" cy="140335"/>
            </a:xfrm>
            <a:custGeom>
              <a:avLst/>
              <a:gdLst/>
              <a:ahLst/>
              <a:cxnLst/>
              <a:rect l="l" t="t" r="r" b="b"/>
              <a:pathLst>
                <a:path w="104139" h="140335">
                  <a:moveTo>
                    <a:pt x="0" y="0"/>
                  </a:moveTo>
                  <a:lnTo>
                    <a:pt x="0" y="134335"/>
                  </a:lnTo>
                  <a:lnTo>
                    <a:pt x="93083" y="140270"/>
                  </a:lnTo>
                  <a:lnTo>
                    <a:pt x="104119" y="4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142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20" name="object 420"/>
            <p:cNvPicPr/>
            <p:nvPr/>
          </p:nvPicPr>
          <p:blipFill>
            <a:blip r:embed="rId369" cstate="print"/>
            <a:stretch>
              <a:fillRect/>
            </a:stretch>
          </p:blipFill>
          <p:spPr>
            <a:xfrm>
              <a:off x="5799086" y="3285362"/>
              <a:ext cx="94145" cy="221386"/>
            </a:xfrm>
            <a:prstGeom prst="rect">
              <a:avLst/>
            </a:prstGeom>
          </p:spPr>
        </p:pic>
        <p:pic>
          <p:nvPicPr>
            <p:cNvPr id="421" name="object 421"/>
            <p:cNvPicPr/>
            <p:nvPr/>
          </p:nvPicPr>
          <p:blipFill>
            <a:blip r:embed="rId370" cstate="print"/>
            <a:stretch>
              <a:fillRect/>
            </a:stretch>
          </p:blipFill>
          <p:spPr>
            <a:xfrm>
              <a:off x="10191038" y="3285362"/>
              <a:ext cx="140970" cy="221394"/>
            </a:xfrm>
            <a:prstGeom prst="rect">
              <a:avLst/>
            </a:prstGeom>
          </p:spPr>
        </p:pic>
        <p:pic>
          <p:nvPicPr>
            <p:cNvPr id="422" name="object 422"/>
            <p:cNvPicPr/>
            <p:nvPr/>
          </p:nvPicPr>
          <p:blipFill>
            <a:blip r:embed="rId371" cstate="print"/>
            <a:stretch>
              <a:fillRect/>
            </a:stretch>
          </p:blipFill>
          <p:spPr>
            <a:xfrm>
              <a:off x="10191039" y="3282543"/>
              <a:ext cx="140957" cy="52679"/>
            </a:xfrm>
            <a:prstGeom prst="rect">
              <a:avLst/>
            </a:prstGeom>
          </p:spPr>
        </p:pic>
      </p:grpSp>
      <p:sp>
        <p:nvSpPr>
          <p:cNvPr id="423" name="object 423"/>
          <p:cNvSpPr txBox="1"/>
          <p:nvPr/>
        </p:nvSpPr>
        <p:spPr>
          <a:xfrm>
            <a:off x="5693299" y="3782855"/>
            <a:ext cx="131889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50" b="1">
                <a:solidFill>
                  <a:srgbClr val="231F20"/>
                </a:solidFill>
                <a:latin typeface="Arial"/>
                <a:cs typeface="Arial"/>
              </a:rPr>
              <a:t>Ш</a:t>
            </a:r>
            <a:r>
              <a:rPr dirty="0" sz="1400" spc="-95" b="1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dirty="0" sz="1400" spc="-145" b="1">
                <a:solidFill>
                  <a:srgbClr val="231F20"/>
                </a:solidFill>
                <a:latin typeface="Arial"/>
                <a:cs typeface="Arial"/>
              </a:rPr>
              <a:t>ольный</a:t>
            </a:r>
            <a:r>
              <a:rPr dirty="0" sz="1400" spc="-6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20" b="1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dirty="0" sz="1400" spc="-90" b="1">
                <a:solidFill>
                  <a:srgbClr val="231F20"/>
                </a:solidFill>
                <a:latin typeface="Arial"/>
                <a:cs typeface="Arial"/>
              </a:rPr>
              <a:t>еатр</a:t>
            </a:r>
            <a:endParaRPr sz="1400">
              <a:latin typeface="Arial"/>
              <a:cs typeface="Arial"/>
            </a:endParaRPr>
          </a:p>
        </p:txBody>
      </p:sp>
      <p:sp>
        <p:nvSpPr>
          <p:cNvPr id="424" name="object 424"/>
          <p:cNvSpPr txBox="1"/>
          <p:nvPr/>
        </p:nvSpPr>
        <p:spPr>
          <a:xfrm>
            <a:off x="5693299" y="5759787"/>
            <a:ext cx="1557020" cy="1042669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Ответственные</a:t>
            </a:r>
            <a:r>
              <a:rPr dirty="0" sz="900" spc="-4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исполнители:</a:t>
            </a:r>
            <a:endParaRPr sz="900">
              <a:latin typeface="Tahoma"/>
              <a:cs typeface="Tahoma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У</a:t>
            </a:r>
            <a:r>
              <a:rPr dirty="0" sz="900" spc="-40">
                <a:solidFill>
                  <a:srgbClr val="85A8B8"/>
                </a:solidFill>
                <a:latin typeface="Tahoma"/>
                <a:cs typeface="Tahoma"/>
              </a:rPr>
              <a:t>чи</a:t>
            </a:r>
            <a:r>
              <a:rPr dirty="0" sz="900" spc="-50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л</a:t>
            </a:r>
            <a:r>
              <a:rPr dirty="0" sz="900" spc="-50">
                <a:solidFill>
                  <a:srgbClr val="85A8B8"/>
                </a:solidFill>
                <a:latin typeface="Tahoma"/>
                <a:cs typeface="Tahoma"/>
              </a:rPr>
              <a:t>я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5">
                <a:solidFill>
                  <a:srgbClr val="85A8B8"/>
                </a:solidFill>
                <a:latin typeface="Tahoma"/>
                <a:cs typeface="Tahoma"/>
              </a:rPr>
              <a:t>э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7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етич</a:t>
            </a:r>
            <a:r>
              <a:rPr dirty="0" sz="900" spc="-40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к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г</a:t>
            </a:r>
            <a:r>
              <a:rPr dirty="0" sz="900" spc="-5">
                <a:solidFill>
                  <a:srgbClr val="85A8B8"/>
                </a:solidFill>
                <a:latin typeface="Tahoma"/>
                <a:cs typeface="Tahoma"/>
              </a:rPr>
              <a:t>о  </a:t>
            </a:r>
            <a:r>
              <a:rPr dirty="0" sz="900" spc="-40">
                <a:solidFill>
                  <a:srgbClr val="85A8B8"/>
                </a:solidFill>
                <a:latin typeface="Tahoma"/>
                <a:cs typeface="Tahoma"/>
              </a:rPr>
              <a:t>цикла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,</a:t>
            </a:r>
            <a:r>
              <a:rPr dirty="0" sz="900" spc="-1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фил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логи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,</a:t>
            </a:r>
            <a:r>
              <a:rPr dirty="0" sz="900" spc="-1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п</a:t>
            </a:r>
            <a:r>
              <a:rPr dirty="0" sz="900" spc="-40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да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г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оги  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дополнительного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образования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Самоуправление 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школы/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колледжа</a:t>
            </a:r>
            <a:endParaRPr sz="900">
              <a:latin typeface="Tahoma"/>
              <a:cs typeface="Tahoma"/>
            </a:endParaRPr>
          </a:p>
        </p:txBody>
      </p:sp>
      <p:sp>
        <p:nvSpPr>
          <p:cNvPr id="425" name="object 425"/>
          <p:cNvSpPr txBox="1"/>
          <p:nvPr/>
        </p:nvSpPr>
        <p:spPr>
          <a:xfrm>
            <a:off x="5693299" y="4907681"/>
            <a:ext cx="405130" cy="3721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6200"/>
              </a:lnSpc>
              <a:spcBef>
                <a:spcPts val="100"/>
              </a:spcBef>
            </a:pPr>
            <a:r>
              <a:rPr dirty="0" sz="900" spc="-60" b="1">
                <a:solidFill>
                  <a:srgbClr val="85A8B8"/>
                </a:solidFill>
                <a:latin typeface="Arial"/>
                <a:cs typeface="Arial"/>
              </a:rPr>
              <a:t>Ноябрь  </a:t>
            </a:r>
            <a:r>
              <a:rPr dirty="0" sz="900" spc="-55" b="1">
                <a:solidFill>
                  <a:srgbClr val="85A8B8"/>
                </a:solidFill>
                <a:latin typeface="Arial"/>
                <a:cs typeface="Arial"/>
              </a:rPr>
              <a:t>Март</a:t>
            </a:r>
            <a:endParaRPr sz="900">
              <a:latin typeface="Arial"/>
              <a:cs typeface="Arial"/>
            </a:endParaRPr>
          </a:p>
        </p:txBody>
      </p:sp>
      <p:sp>
        <p:nvSpPr>
          <p:cNvPr id="426" name="object 426"/>
          <p:cNvSpPr txBox="1"/>
          <p:nvPr/>
        </p:nvSpPr>
        <p:spPr>
          <a:xfrm>
            <a:off x="5693299" y="4348982"/>
            <a:ext cx="969644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ОЕ</a:t>
            </a:r>
            <a:r>
              <a:rPr dirty="0" sz="900" spc="-110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900" spc="-40" b="1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95" b="1">
                <a:solidFill>
                  <a:srgbClr val="85A8B8"/>
                </a:solidFill>
                <a:latin typeface="Arial"/>
                <a:cs typeface="Arial"/>
              </a:rPr>
              <a:t>«ШАБЫТ»</a:t>
            </a:r>
            <a:endParaRPr sz="900">
              <a:latin typeface="Arial"/>
              <a:cs typeface="Arial"/>
            </a:endParaRPr>
          </a:p>
        </p:txBody>
      </p:sp>
      <p:sp>
        <p:nvSpPr>
          <p:cNvPr id="427" name="object 427"/>
          <p:cNvSpPr txBox="1"/>
          <p:nvPr/>
        </p:nvSpPr>
        <p:spPr>
          <a:xfrm>
            <a:off x="7604298" y="4309906"/>
            <a:ext cx="2741930" cy="23304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34035">
              <a:lnSpc>
                <a:spcPct val="123600"/>
              </a:lnSpc>
              <a:spcBef>
                <a:spcPts val="100"/>
              </a:spcBef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Организаци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еатральны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х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по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тановок. 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Рекомендуется:</a:t>
            </a:r>
            <a:endParaRPr sz="1000">
              <a:latin typeface="Tahoma"/>
              <a:cs typeface="Tahoma"/>
            </a:endParaRPr>
          </a:p>
          <a:p>
            <a:pPr marL="12700" marR="6350">
              <a:lnSpc>
                <a:spcPct val="100000"/>
              </a:lnSpc>
              <a:spcBef>
                <a:spcPts val="280"/>
              </a:spcBef>
            </a:pP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1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.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Пров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дени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онкур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ф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тивале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й</a:t>
            </a:r>
            <a:r>
              <a:rPr dirty="0" sz="10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еатра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- 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лизованных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постановок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между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классами</a:t>
            </a:r>
            <a:endParaRPr sz="1000">
              <a:latin typeface="Tahoma"/>
              <a:cs typeface="Tahoma"/>
            </a:endParaRPr>
          </a:p>
          <a:p>
            <a:pPr marL="84455" indent="-72390">
              <a:lnSpc>
                <a:spcPct val="100000"/>
              </a:lnSpc>
              <a:spcBef>
                <a:spcPts val="285"/>
              </a:spcBef>
              <a:buChar char="-"/>
              <a:tabLst>
                <a:tab pos="85090" algn="l"/>
              </a:tabLst>
            </a:pP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изученным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литературным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произведениям;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280"/>
              </a:spcBef>
              <a:buChar char="-"/>
              <a:tabLst>
                <a:tab pos="102235" algn="l"/>
              </a:tabLst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историческим</a:t>
            </a:r>
            <a:r>
              <a:rPr dirty="0" sz="1000" spc="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событиям</a:t>
            </a:r>
            <a:r>
              <a:rPr dirty="0" sz="1000" spc="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знаменательным </a:t>
            </a:r>
            <a:r>
              <a:rPr dirty="0" sz="1000" spc="-2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датам;</a:t>
            </a:r>
            <a:endParaRPr sz="1000">
              <a:latin typeface="Tahoma"/>
              <a:cs typeface="Tahoma"/>
            </a:endParaRPr>
          </a:p>
          <a:p>
            <a:pPr marL="84455" indent="-72390">
              <a:lnSpc>
                <a:spcPct val="100000"/>
              </a:lnSpc>
              <a:spcBef>
                <a:spcPts val="285"/>
              </a:spcBef>
              <a:buChar char="-"/>
              <a:tabLst>
                <a:tab pos="85090" algn="l"/>
              </a:tabLst>
            </a:pP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изучению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законов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прав;</a:t>
            </a:r>
            <a:endParaRPr sz="1000">
              <a:latin typeface="Tahoma"/>
              <a:cs typeface="Tahoma"/>
            </a:endParaRPr>
          </a:p>
          <a:p>
            <a:pPr marL="12700" marR="6350">
              <a:lnSpc>
                <a:spcPct val="100000"/>
              </a:lnSpc>
              <a:spcBef>
                <a:spcPts val="284"/>
              </a:spcBef>
              <a:buChar char="-"/>
              <a:tabLst>
                <a:tab pos="90170" algn="l"/>
              </a:tabLst>
            </a:pP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по</a:t>
            </a:r>
            <a:r>
              <a:rPr dirty="0" sz="10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профилактике</a:t>
            </a:r>
            <a:r>
              <a:rPr dirty="0" sz="10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вредных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привычек</a:t>
            </a:r>
            <a:r>
              <a:rPr dirty="0" sz="10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(лудома-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ния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1000" spc="-10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нар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омания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1000" spc="-10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кибергигиен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а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угие);</a:t>
            </a:r>
            <a:endParaRPr sz="1000">
              <a:latin typeface="Tahoma"/>
              <a:cs typeface="Tahoma"/>
            </a:endParaRPr>
          </a:p>
          <a:p>
            <a:pPr marL="84455" indent="-72390">
              <a:lnSpc>
                <a:spcPct val="100000"/>
              </a:lnSpc>
              <a:spcBef>
                <a:spcPts val="280"/>
              </a:spcBef>
              <a:buChar char="-"/>
              <a:tabLst>
                <a:tab pos="85090" algn="l"/>
              </a:tabLst>
            </a:pP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связанны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х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жизненным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ситуациями.</a:t>
            </a:r>
            <a:endParaRPr sz="1000">
              <a:latin typeface="Tahoma"/>
              <a:cs typeface="Tahoma"/>
            </a:endParaRPr>
          </a:p>
          <a:p>
            <a:pPr marL="12700" marR="6350">
              <a:lnSpc>
                <a:spcPct val="100000"/>
              </a:lnSpc>
              <a:spcBef>
                <a:spcPts val="285"/>
              </a:spcBef>
            </a:pP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2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.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привлечение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м</a:t>
            </a:r>
            <a:r>
              <a:rPr dirty="0" sz="10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ди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ле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й</a:t>
            </a:r>
            <a:r>
              <a:rPr dirty="0" sz="10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(уча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ти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по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та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- 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нов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1000" spc="-10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п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овк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а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де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ораци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й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угие).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428" name="object 428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429" name="object 429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0" name="object 430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31" name="object 431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2" name="object 432"/>
          <p:cNvSpPr/>
          <p:nvPr/>
        </p:nvSpPr>
        <p:spPr>
          <a:xfrm>
            <a:off x="5705999" y="4896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3" name="object 433"/>
          <p:cNvSpPr txBox="1"/>
          <p:nvPr/>
        </p:nvSpPr>
        <p:spPr>
          <a:xfrm>
            <a:off x="347300" y="7129883"/>
            <a:ext cx="179070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80">
                <a:solidFill>
                  <a:srgbClr val="85A8B8"/>
                </a:solidFill>
                <a:latin typeface="Trebuchet MS"/>
                <a:cs typeface="Trebuchet MS"/>
              </a:rPr>
              <a:t>54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434" name="object 434"/>
          <p:cNvSpPr txBox="1"/>
          <p:nvPr/>
        </p:nvSpPr>
        <p:spPr>
          <a:xfrm>
            <a:off x="10169480" y="7129883"/>
            <a:ext cx="176530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70">
                <a:solidFill>
                  <a:srgbClr val="85A8B8"/>
                </a:solidFill>
                <a:latin typeface="Trebuchet MS"/>
                <a:cs typeface="Trebuchet MS"/>
              </a:rPr>
              <a:t>55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435" name="object 43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436" name="object 436"/>
          <p:cNvSpPr txBox="1"/>
          <p:nvPr/>
        </p:nvSpPr>
        <p:spPr>
          <a:xfrm>
            <a:off x="5693248" y="7154067"/>
            <a:ext cx="2454275" cy="14668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800" spc="-45">
                <a:solidFill>
                  <a:srgbClr val="85A8B8"/>
                </a:solidFill>
                <a:latin typeface="Trebuchet MS"/>
                <a:cs typeface="Trebuchet MS"/>
              </a:rPr>
              <a:t>МИНИСТЕРСТВОПРОСВЕЩЕНИЯРЕСПУБЛИКИКАЗАХСТАН</a:t>
            </a:r>
            <a:endParaRPr sz="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BEB9D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BEB9DC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47300" y="3782855"/>
            <a:ext cx="280035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14" b="1">
                <a:solidFill>
                  <a:srgbClr val="231F20"/>
                </a:solidFill>
                <a:latin typeface="Arial"/>
                <a:cs typeface="Arial"/>
              </a:rPr>
              <a:t>Ч</a:t>
            </a:r>
            <a:r>
              <a:rPr dirty="0" sz="1400" spc="-110" b="1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dirty="0" sz="1400" spc="-105" b="1">
                <a:solidFill>
                  <a:srgbClr val="231F20"/>
                </a:solidFill>
                <a:latin typeface="Arial"/>
                <a:cs typeface="Arial"/>
              </a:rPr>
              <a:t>ллендж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14" b="1">
                <a:solidFill>
                  <a:srgbClr val="231F20"/>
                </a:solidFill>
                <a:latin typeface="Arial"/>
                <a:cs typeface="Arial"/>
              </a:rPr>
              <a:t>«Ананың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45" b="1">
                <a:solidFill>
                  <a:srgbClr val="231F20"/>
                </a:solidFill>
                <a:latin typeface="Arial"/>
                <a:cs typeface="Arial"/>
              </a:rPr>
              <a:t>аялы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00" b="1">
                <a:solidFill>
                  <a:srgbClr val="231F20"/>
                </a:solidFill>
                <a:latin typeface="Arial"/>
                <a:cs typeface="Arial"/>
              </a:rPr>
              <a:t>алақаны»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5759787"/>
            <a:ext cx="1496695" cy="63119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Отве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твенны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исп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лни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60">
                <a:solidFill>
                  <a:srgbClr val="85A8B8"/>
                </a:solidFill>
                <a:latin typeface="Tahoma"/>
                <a:cs typeface="Tahoma"/>
              </a:rPr>
              <a:t>ли:</a:t>
            </a:r>
            <a:endParaRPr sz="900">
              <a:latin typeface="Tahoma"/>
              <a:cs typeface="Tahoma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Классные 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руководители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Сам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управлени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я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ш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к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лы/  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колледжа</a:t>
            </a:r>
            <a:endParaRPr sz="9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300" y="5070673"/>
            <a:ext cx="28575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0" b="1">
                <a:solidFill>
                  <a:srgbClr val="85A8B8"/>
                </a:solidFill>
                <a:latin typeface="Arial"/>
                <a:cs typeface="Arial"/>
              </a:rPr>
              <a:t>Ма</a:t>
            </a:r>
            <a:r>
              <a:rPr dirty="0" sz="900" spc="-50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65" b="1">
                <a:solidFill>
                  <a:srgbClr val="85A8B8"/>
                </a:solidFill>
                <a:latin typeface="Arial"/>
                <a:cs typeface="Arial"/>
              </a:rPr>
              <a:t>т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7300" y="4348982"/>
            <a:ext cx="969644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ОЕ</a:t>
            </a:r>
            <a:r>
              <a:rPr dirty="0" sz="900" spc="-110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900" spc="-40" b="1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95" b="1">
                <a:solidFill>
                  <a:srgbClr val="85A8B8"/>
                </a:solidFill>
                <a:latin typeface="Arial"/>
                <a:cs typeface="Arial"/>
              </a:rPr>
              <a:t>«ШАБЫТ»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58299" y="4345847"/>
            <a:ext cx="274447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оздани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вид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ор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ли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ов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1000" spc="-1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праздничны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х</a:t>
            </a:r>
            <a:r>
              <a:rPr dirty="0" sz="1000" spc="-10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ткры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ок 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видеопоздравлений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которых</a:t>
            </a:r>
            <a:r>
              <a:rPr dirty="0" sz="1000" spc="-1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дети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выражают </a:t>
            </a:r>
            <a:r>
              <a:rPr dirty="0" sz="1000" spc="-30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благодарность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своим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мамам,</a:t>
            </a:r>
            <a:r>
              <a:rPr dirty="0" sz="1000" spc="2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бабушкам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женщинам.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11" name="object 11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59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5995" y="360006"/>
            <a:ext cx="4626013" cy="3381692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5693299" y="3782855"/>
            <a:ext cx="168338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85" b="1">
                <a:solidFill>
                  <a:srgbClr val="231F20"/>
                </a:solidFill>
                <a:latin typeface="Arial"/>
                <a:cs typeface="Arial"/>
              </a:rPr>
              <a:t>Ф</a:t>
            </a:r>
            <a:r>
              <a:rPr dirty="0" sz="1400" spc="-65" b="1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dirty="0" sz="1400" spc="-185" b="1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dirty="0" sz="1400" spc="-130" b="1">
                <a:solidFill>
                  <a:srgbClr val="231F20"/>
                </a:solidFill>
                <a:latin typeface="Arial"/>
                <a:cs typeface="Arial"/>
              </a:rPr>
              <a:t>тиваль</a:t>
            </a:r>
            <a:r>
              <a:rPr dirty="0" sz="1400" spc="-8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90" b="1">
                <a:solidFill>
                  <a:srgbClr val="231F20"/>
                </a:solidFill>
                <a:latin typeface="Arial"/>
                <a:cs typeface="Arial"/>
              </a:rPr>
              <a:t>«Әншуақ»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93299" y="5759787"/>
            <a:ext cx="1496695" cy="63119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Отве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твенны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исп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лни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60">
                <a:solidFill>
                  <a:srgbClr val="85A8B8"/>
                </a:solidFill>
                <a:latin typeface="Tahoma"/>
                <a:cs typeface="Tahoma"/>
              </a:rPr>
              <a:t>ли:</a:t>
            </a:r>
            <a:endParaRPr sz="900">
              <a:latin typeface="Tahoma"/>
              <a:cs typeface="Tahoma"/>
            </a:endParaRPr>
          </a:p>
          <a:p>
            <a:pPr marL="217804" marR="393700">
              <a:lnSpc>
                <a:spcPct val="100000"/>
              </a:lnSpc>
              <a:spcBef>
                <a:spcPts val="225"/>
              </a:spcBef>
            </a:pP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Педагоги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доп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лни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льно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г</a:t>
            </a:r>
            <a:r>
              <a:rPr dirty="0" sz="900" spc="-5">
                <a:solidFill>
                  <a:srgbClr val="85A8B8"/>
                </a:solidFill>
                <a:latin typeface="Tahoma"/>
                <a:cs typeface="Tahoma"/>
              </a:rPr>
              <a:t>о  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образования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93299" y="5070673"/>
            <a:ext cx="23939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Май</a:t>
            </a:r>
            <a:endParaRPr sz="9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93299" y="4348982"/>
            <a:ext cx="969644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ОЕ</a:t>
            </a:r>
            <a:r>
              <a:rPr dirty="0" sz="900" spc="-110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900" spc="-40" b="1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95" b="1">
                <a:solidFill>
                  <a:srgbClr val="85A8B8"/>
                </a:solidFill>
                <a:latin typeface="Arial"/>
                <a:cs typeface="Arial"/>
              </a:rPr>
              <a:t>«ШАБЫТ»</a:t>
            </a:r>
            <a:endParaRPr sz="9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604298" y="4345847"/>
            <a:ext cx="274066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Привлечение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обучающихся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участию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в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ф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тивал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де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й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сн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пу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б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ликацие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й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вид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- 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записей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живого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исполнения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детьми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песен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социальной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сети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«TikTok»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хэштегом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#Әншуақ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22" name="object 22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705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347300" y="7129883"/>
            <a:ext cx="180975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85">
                <a:solidFill>
                  <a:srgbClr val="85A8B8"/>
                </a:solidFill>
                <a:latin typeface="Trebuchet MS"/>
                <a:cs typeface="Trebuchet MS"/>
              </a:rPr>
              <a:t>56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174306" y="7129883"/>
            <a:ext cx="172085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50">
                <a:solidFill>
                  <a:srgbClr val="85A8B8"/>
                </a:solidFill>
                <a:latin typeface="Trebuchet MS"/>
                <a:cs typeface="Trebuchet MS"/>
              </a:rPr>
              <a:t>57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5693248" y="7154067"/>
            <a:ext cx="2454275" cy="14668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800" spc="-45">
                <a:solidFill>
                  <a:srgbClr val="85A8B8"/>
                </a:solidFill>
                <a:latin typeface="Trebuchet MS"/>
                <a:cs typeface="Trebuchet MS"/>
              </a:rPr>
              <a:t>МИНИСТЕРСТВОПРОСВЕЩЕНИЯРЕСПУБЛИКИКАЗАХСТАН</a:t>
            </a:r>
            <a:endParaRPr sz="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80969" y="1122006"/>
            <a:ext cx="1905635" cy="5389880"/>
            <a:chOff x="3080969" y="1122006"/>
            <a:chExt cx="1905635" cy="5389880"/>
          </a:xfrm>
        </p:grpSpPr>
        <p:sp>
          <p:nvSpPr>
            <p:cNvPr id="3" name="object 3"/>
            <p:cNvSpPr/>
            <p:nvPr/>
          </p:nvSpPr>
          <p:spPr>
            <a:xfrm>
              <a:off x="3080969" y="1706829"/>
              <a:ext cx="74295" cy="786130"/>
            </a:xfrm>
            <a:custGeom>
              <a:avLst/>
              <a:gdLst/>
              <a:ahLst/>
              <a:cxnLst/>
              <a:rect l="l" t="t" r="r" b="b"/>
              <a:pathLst>
                <a:path w="74294" h="786130">
                  <a:moveTo>
                    <a:pt x="74053" y="0"/>
                  </a:moveTo>
                  <a:lnTo>
                    <a:pt x="0" y="0"/>
                  </a:lnTo>
                  <a:lnTo>
                    <a:pt x="0" y="785914"/>
                  </a:lnTo>
                  <a:lnTo>
                    <a:pt x="74053" y="785914"/>
                  </a:lnTo>
                  <a:lnTo>
                    <a:pt x="74053" y="0"/>
                  </a:lnTo>
                  <a:close/>
                </a:path>
              </a:pathLst>
            </a:custGeom>
            <a:solidFill>
              <a:srgbClr val="00B6C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080969" y="2510536"/>
              <a:ext cx="74295" cy="786130"/>
            </a:xfrm>
            <a:custGeom>
              <a:avLst/>
              <a:gdLst/>
              <a:ahLst/>
              <a:cxnLst/>
              <a:rect l="l" t="t" r="r" b="b"/>
              <a:pathLst>
                <a:path w="74294" h="786129">
                  <a:moveTo>
                    <a:pt x="74053" y="0"/>
                  </a:moveTo>
                  <a:lnTo>
                    <a:pt x="0" y="0"/>
                  </a:lnTo>
                  <a:lnTo>
                    <a:pt x="0" y="785914"/>
                  </a:lnTo>
                  <a:lnTo>
                    <a:pt x="74053" y="785914"/>
                  </a:lnTo>
                  <a:lnTo>
                    <a:pt x="74053" y="0"/>
                  </a:lnTo>
                  <a:close/>
                </a:path>
              </a:pathLst>
            </a:custGeom>
            <a:solidFill>
              <a:srgbClr val="9BCB4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080969" y="3314242"/>
              <a:ext cx="74295" cy="786130"/>
            </a:xfrm>
            <a:custGeom>
              <a:avLst/>
              <a:gdLst/>
              <a:ahLst/>
              <a:cxnLst/>
              <a:rect l="l" t="t" r="r" b="b"/>
              <a:pathLst>
                <a:path w="74294" h="786129">
                  <a:moveTo>
                    <a:pt x="74053" y="0"/>
                  </a:moveTo>
                  <a:lnTo>
                    <a:pt x="0" y="0"/>
                  </a:lnTo>
                  <a:lnTo>
                    <a:pt x="0" y="785914"/>
                  </a:lnTo>
                  <a:lnTo>
                    <a:pt x="74053" y="785914"/>
                  </a:lnTo>
                  <a:lnTo>
                    <a:pt x="74053" y="0"/>
                  </a:lnTo>
                  <a:close/>
                </a:path>
              </a:pathLst>
            </a:custGeom>
            <a:solidFill>
              <a:srgbClr val="FDB71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080969" y="4117949"/>
              <a:ext cx="74295" cy="786130"/>
            </a:xfrm>
            <a:custGeom>
              <a:avLst/>
              <a:gdLst/>
              <a:ahLst/>
              <a:cxnLst/>
              <a:rect l="l" t="t" r="r" b="b"/>
              <a:pathLst>
                <a:path w="74294" h="786129">
                  <a:moveTo>
                    <a:pt x="74053" y="0"/>
                  </a:moveTo>
                  <a:lnTo>
                    <a:pt x="0" y="0"/>
                  </a:lnTo>
                  <a:lnTo>
                    <a:pt x="0" y="785914"/>
                  </a:lnTo>
                  <a:lnTo>
                    <a:pt x="74053" y="785914"/>
                  </a:lnTo>
                  <a:lnTo>
                    <a:pt x="74053" y="0"/>
                  </a:lnTo>
                  <a:close/>
                </a:path>
              </a:pathLst>
            </a:custGeom>
            <a:solidFill>
              <a:srgbClr val="7B92B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080969" y="4921656"/>
              <a:ext cx="74295" cy="786130"/>
            </a:xfrm>
            <a:custGeom>
              <a:avLst/>
              <a:gdLst/>
              <a:ahLst/>
              <a:cxnLst/>
              <a:rect l="l" t="t" r="r" b="b"/>
              <a:pathLst>
                <a:path w="74294" h="786129">
                  <a:moveTo>
                    <a:pt x="74053" y="0"/>
                  </a:moveTo>
                  <a:lnTo>
                    <a:pt x="0" y="0"/>
                  </a:lnTo>
                  <a:lnTo>
                    <a:pt x="0" y="785914"/>
                  </a:lnTo>
                  <a:lnTo>
                    <a:pt x="74053" y="785914"/>
                  </a:lnTo>
                  <a:lnTo>
                    <a:pt x="74053" y="0"/>
                  </a:lnTo>
                  <a:close/>
                </a:path>
              </a:pathLst>
            </a:custGeom>
            <a:solidFill>
              <a:srgbClr val="F15D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080969" y="5725350"/>
              <a:ext cx="74295" cy="786130"/>
            </a:xfrm>
            <a:custGeom>
              <a:avLst/>
              <a:gdLst/>
              <a:ahLst/>
              <a:cxnLst/>
              <a:rect l="l" t="t" r="r" b="b"/>
              <a:pathLst>
                <a:path w="74294" h="786129">
                  <a:moveTo>
                    <a:pt x="74053" y="0"/>
                  </a:moveTo>
                  <a:lnTo>
                    <a:pt x="0" y="0"/>
                  </a:lnTo>
                  <a:lnTo>
                    <a:pt x="0" y="785914"/>
                  </a:lnTo>
                  <a:lnTo>
                    <a:pt x="74053" y="785914"/>
                  </a:lnTo>
                  <a:lnTo>
                    <a:pt x="74053" y="0"/>
                  </a:lnTo>
                  <a:close/>
                </a:path>
              </a:pathLst>
            </a:custGeom>
            <a:solidFill>
              <a:srgbClr val="766D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084779" y="1122006"/>
              <a:ext cx="1901825" cy="584835"/>
            </a:xfrm>
            <a:custGeom>
              <a:avLst/>
              <a:gdLst/>
              <a:ahLst/>
              <a:cxnLst/>
              <a:rect l="l" t="t" r="r" b="b"/>
              <a:pathLst>
                <a:path w="1901825" h="584835">
                  <a:moveTo>
                    <a:pt x="1901228" y="0"/>
                  </a:moveTo>
                  <a:lnTo>
                    <a:pt x="0" y="0"/>
                  </a:lnTo>
                  <a:lnTo>
                    <a:pt x="0" y="584822"/>
                  </a:lnTo>
                  <a:lnTo>
                    <a:pt x="1901228" y="584822"/>
                  </a:lnTo>
                  <a:lnTo>
                    <a:pt x="1901228" y="0"/>
                  </a:lnTo>
                  <a:close/>
                </a:path>
              </a:pathLst>
            </a:custGeom>
            <a:solidFill>
              <a:srgbClr val="E4EFF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/>
          <p:nvPr/>
        </p:nvSpPr>
        <p:spPr>
          <a:xfrm>
            <a:off x="363486" y="1122006"/>
            <a:ext cx="1713230" cy="584835"/>
          </a:xfrm>
          <a:custGeom>
            <a:avLst/>
            <a:gdLst/>
            <a:ahLst/>
            <a:cxnLst/>
            <a:rect l="l" t="t" r="r" b="b"/>
            <a:pathLst>
              <a:path w="1713230" h="584835">
                <a:moveTo>
                  <a:pt x="1712760" y="0"/>
                </a:moveTo>
                <a:lnTo>
                  <a:pt x="0" y="0"/>
                </a:lnTo>
                <a:lnTo>
                  <a:pt x="0" y="584822"/>
                </a:lnTo>
                <a:lnTo>
                  <a:pt x="1712760" y="584822"/>
                </a:lnTo>
                <a:lnTo>
                  <a:pt x="1712760" y="0"/>
                </a:lnTo>
                <a:close/>
              </a:path>
            </a:pathLst>
          </a:custGeom>
          <a:solidFill>
            <a:srgbClr val="FFF1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081604" y="1122006"/>
            <a:ext cx="1901825" cy="5387975"/>
          </a:xfrm>
          <a:custGeom>
            <a:avLst/>
            <a:gdLst/>
            <a:ahLst/>
            <a:cxnLst/>
            <a:rect l="l" t="t" r="r" b="b"/>
            <a:pathLst>
              <a:path w="1901825" h="5387975">
                <a:moveTo>
                  <a:pt x="0" y="0"/>
                </a:moveTo>
                <a:lnTo>
                  <a:pt x="1901228" y="0"/>
                </a:lnTo>
                <a:lnTo>
                  <a:pt x="1901228" y="5387479"/>
                </a:lnTo>
                <a:lnTo>
                  <a:pt x="0" y="5387479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009DC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47300" y="296505"/>
            <a:ext cx="4076700" cy="558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860"/>
              </a:lnSpc>
              <a:spcBef>
                <a:spcPts val="100"/>
              </a:spcBef>
            </a:pPr>
            <a:r>
              <a:rPr dirty="0" sz="1600" spc="50">
                <a:solidFill>
                  <a:srgbClr val="231F20"/>
                </a:solidFill>
                <a:latin typeface="Microsoft Sans Serif"/>
                <a:cs typeface="Microsoft Sans Serif"/>
              </a:rPr>
              <a:t>Обновленная</a:t>
            </a:r>
            <a:r>
              <a:rPr dirty="0" sz="1600" spc="-65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60">
                <a:solidFill>
                  <a:srgbClr val="231F20"/>
                </a:solidFill>
                <a:latin typeface="Microsoft Sans Serif"/>
                <a:cs typeface="Microsoft Sans Serif"/>
              </a:rPr>
              <a:t>парадигма</a:t>
            </a:r>
            <a:r>
              <a:rPr dirty="0" sz="1600" spc="-65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65">
                <a:solidFill>
                  <a:srgbClr val="231F20"/>
                </a:solidFill>
                <a:latin typeface="Microsoft Sans Serif"/>
                <a:cs typeface="Microsoft Sans Serif"/>
              </a:rPr>
              <a:t>воспитания</a:t>
            </a:r>
            <a:endParaRPr sz="1600">
              <a:latin typeface="Microsoft Sans Serif"/>
              <a:cs typeface="Microsoft Sans Serif"/>
            </a:endParaRPr>
          </a:p>
          <a:p>
            <a:pPr marL="12700">
              <a:lnSpc>
                <a:spcPts val="1140"/>
              </a:lnSpc>
            </a:pPr>
            <a:r>
              <a:rPr dirty="0" sz="1000" spc="-60">
                <a:solidFill>
                  <a:srgbClr val="85A8B8"/>
                </a:solidFill>
                <a:latin typeface="Tahoma"/>
                <a:cs typeface="Tahoma"/>
              </a:rPr>
              <a:t>(в</a:t>
            </a:r>
            <a:r>
              <a:rPr dirty="0" sz="10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85A8B8"/>
                </a:solidFill>
                <a:latin typeface="Tahoma"/>
                <a:cs typeface="Tahoma"/>
              </a:rPr>
              <a:t>соответствии</a:t>
            </a:r>
            <a:r>
              <a:rPr dirty="0" sz="1000" spc="-2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1000" spc="-25">
                <a:solidFill>
                  <a:srgbClr val="85A8B8"/>
                </a:solidFill>
                <a:latin typeface="Tahoma"/>
                <a:cs typeface="Tahoma"/>
              </a:rPr>
              <a:t> выступлениями</a:t>
            </a:r>
            <a:r>
              <a:rPr dirty="0" sz="1000" spc="-2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85A8B8"/>
                </a:solidFill>
                <a:latin typeface="Tahoma"/>
                <a:cs typeface="Tahoma"/>
              </a:rPr>
              <a:t>Президента</a:t>
            </a:r>
            <a:r>
              <a:rPr dirty="0" sz="1000" spc="-20">
                <a:solidFill>
                  <a:srgbClr val="85A8B8"/>
                </a:solidFill>
                <a:latin typeface="Tahoma"/>
                <a:cs typeface="Tahoma"/>
              </a:rPr>
              <a:t> Республики</a:t>
            </a:r>
            <a:r>
              <a:rPr dirty="0" sz="10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85A8B8"/>
                </a:solidFill>
                <a:latin typeface="Tahoma"/>
                <a:cs typeface="Tahoma"/>
              </a:rPr>
              <a:t>Казахстан на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000" spc="-15">
                <a:solidFill>
                  <a:srgbClr val="85A8B8"/>
                </a:solidFill>
                <a:latin typeface="Tahoma"/>
                <a:cs typeface="Tahoma"/>
              </a:rPr>
              <a:t>Национальном</a:t>
            </a:r>
            <a:r>
              <a:rPr dirty="0" sz="1000" spc="-5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85A8B8"/>
                </a:solidFill>
                <a:latin typeface="Tahoma"/>
                <a:cs typeface="Tahoma"/>
              </a:rPr>
              <a:t>курултае)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85695" y="1122006"/>
            <a:ext cx="582930" cy="5391150"/>
          </a:xfrm>
          <a:prstGeom prst="rect">
            <a:avLst/>
          </a:prstGeom>
          <a:solidFill>
            <a:srgbClr val="009DCF"/>
          </a:solidFill>
        </p:spPr>
        <p:txBody>
          <a:bodyPr wrap="square" lIns="0" tIns="81915" rIns="0" bIns="0" rtlCol="0" vert="horz">
            <a:spAutoFit/>
          </a:bodyPr>
          <a:lstStyle/>
          <a:p>
            <a:pPr marL="16510" marR="9525" indent="120650">
              <a:lnSpc>
                <a:spcPct val="100000"/>
              </a:lnSpc>
              <a:spcBef>
                <a:spcPts val="645"/>
              </a:spcBef>
            </a:pPr>
            <a:r>
              <a:rPr dirty="0" sz="1100">
                <a:solidFill>
                  <a:srgbClr val="FFFFFF"/>
                </a:solidFill>
                <a:latin typeface="Trebuchet MS"/>
                <a:cs typeface="Trebuchet MS"/>
              </a:rPr>
              <a:t>Пути </a:t>
            </a:r>
            <a:r>
              <a:rPr dirty="0" sz="1100" spc="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 spc="-30">
                <a:solidFill>
                  <a:srgbClr val="FFFFFF"/>
                </a:solidFill>
                <a:latin typeface="Trebuchet MS"/>
                <a:cs typeface="Trebuchet MS"/>
              </a:rPr>
              <a:t>решения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7300" y="6692786"/>
            <a:ext cx="465201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25">
                <a:solidFill>
                  <a:srgbClr val="85A8B8"/>
                </a:solidFill>
                <a:latin typeface="Microsoft Sans Serif"/>
                <a:cs typeface="Microsoft Sans Serif"/>
              </a:rPr>
              <a:t>Выступление</a:t>
            </a:r>
            <a:r>
              <a:rPr dirty="0" sz="800" spc="35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-10">
                <a:solidFill>
                  <a:srgbClr val="85A8B8"/>
                </a:solidFill>
                <a:latin typeface="Microsoft Sans Serif"/>
                <a:cs typeface="Microsoft Sans Serif"/>
              </a:rPr>
              <a:t>Главы</a:t>
            </a:r>
            <a:r>
              <a:rPr dirty="0" sz="800" spc="4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25">
                <a:solidFill>
                  <a:srgbClr val="85A8B8"/>
                </a:solidFill>
                <a:latin typeface="Microsoft Sans Serif"/>
                <a:cs typeface="Microsoft Sans Serif"/>
              </a:rPr>
              <a:t>государства</a:t>
            </a:r>
            <a:r>
              <a:rPr dirty="0" sz="800" spc="35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-20">
                <a:solidFill>
                  <a:srgbClr val="85A8B8"/>
                </a:solidFill>
                <a:latin typeface="Microsoft Sans Serif"/>
                <a:cs typeface="Microsoft Sans Serif"/>
              </a:rPr>
              <a:t>К.</a:t>
            </a:r>
            <a:r>
              <a:rPr dirty="0" sz="800" spc="-1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15">
                <a:solidFill>
                  <a:srgbClr val="85A8B8"/>
                </a:solidFill>
                <a:latin typeface="Microsoft Sans Serif"/>
                <a:cs typeface="Microsoft Sans Serif"/>
              </a:rPr>
              <a:t>Токаева</a:t>
            </a:r>
            <a:r>
              <a:rPr dirty="0" sz="800" spc="35">
                <a:solidFill>
                  <a:srgbClr val="85A8B8"/>
                </a:solidFill>
                <a:latin typeface="Microsoft Sans Serif"/>
                <a:cs typeface="Microsoft Sans Serif"/>
              </a:rPr>
              <a:t> на</a:t>
            </a:r>
            <a:r>
              <a:rPr dirty="0" sz="800" spc="4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35">
                <a:solidFill>
                  <a:srgbClr val="85A8B8"/>
                </a:solidFill>
                <a:latin typeface="Microsoft Sans Serif"/>
                <a:cs typeface="Microsoft Sans Serif"/>
              </a:rPr>
              <a:t>втором </a:t>
            </a:r>
            <a:r>
              <a:rPr dirty="0" sz="800" spc="30">
                <a:solidFill>
                  <a:srgbClr val="85A8B8"/>
                </a:solidFill>
                <a:latin typeface="Microsoft Sans Serif"/>
                <a:cs typeface="Microsoft Sans Serif"/>
              </a:rPr>
              <a:t>заседании</a:t>
            </a:r>
            <a:r>
              <a:rPr dirty="0" sz="800" spc="4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35">
                <a:solidFill>
                  <a:srgbClr val="85A8B8"/>
                </a:solidFill>
                <a:latin typeface="Microsoft Sans Serif"/>
                <a:cs typeface="Microsoft Sans Serif"/>
              </a:rPr>
              <a:t>Национального </a:t>
            </a:r>
            <a:r>
              <a:rPr dirty="0" sz="800" spc="20">
                <a:solidFill>
                  <a:srgbClr val="85A8B8"/>
                </a:solidFill>
                <a:latin typeface="Microsoft Sans Serif"/>
                <a:cs typeface="Microsoft Sans Serif"/>
              </a:rPr>
              <a:t>курултая</a:t>
            </a:r>
            <a:endParaRPr sz="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dirty="0" sz="800" spc="10">
                <a:solidFill>
                  <a:srgbClr val="85A8B8"/>
                </a:solidFill>
                <a:latin typeface="Microsoft Sans Serif"/>
                <a:cs typeface="Microsoft Sans Serif"/>
              </a:rPr>
              <a:t>«Әділетті</a:t>
            </a:r>
            <a:r>
              <a:rPr dirty="0" sz="800" spc="2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1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 </a:t>
            </a:r>
            <a:r>
              <a:rPr dirty="0" sz="800" spc="45">
                <a:solidFill>
                  <a:srgbClr val="85A8B8"/>
                </a:solidFill>
                <a:latin typeface="Microsoft Sans Serif"/>
                <a:cs typeface="Microsoft Sans Serif"/>
              </a:rPr>
              <a:t>-</a:t>
            </a:r>
            <a:r>
              <a:rPr dirty="0" sz="800" spc="-7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10">
                <a:solidFill>
                  <a:srgbClr val="85A8B8"/>
                </a:solidFill>
                <a:latin typeface="Microsoft Sans Serif"/>
                <a:cs typeface="Microsoft Sans Serif"/>
              </a:rPr>
              <a:t>Адал</a:t>
            </a:r>
            <a:r>
              <a:rPr dirty="0" sz="800" spc="25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10">
                <a:solidFill>
                  <a:srgbClr val="85A8B8"/>
                </a:solidFill>
                <a:latin typeface="Microsoft Sans Serif"/>
                <a:cs typeface="Microsoft Sans Serif"/>
              </a:rPr>
              <a:t>азамат»</a:t>
            </a:r>
            <a:r>
              <a:rPr dirty="0" sz="800" spc="20">
                <a:solidFill>
                  <a:srgbClr val="85A8B8"/>
                </a:solidFill>
                <a:latin typeface="Microsoft Sans Serif"/>
                <a:cs typeface="Microsoft Sans Serif"/>
              </a:rPr>
              <a:t> от</a:t>
            </a:r>
            <a:r>
              <a:rPr dirty="0" sz="800" spc="-5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30">
                <a:solidFill>
                  <a:srgbClr val="85A8B8"/>
                </a:solidFill>
                <a:latin typeface="Microsoft Sans Serif"/>
                <a:cs typeface="Microsoft Sans Serif"/>
              </a:rPr>
              <a:t>17</a:t>
            </a:r>
            <a:r>
              <a:rPr dirty="0" sz="800" spc="-2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50">
                <a:solidFill>
                  <a:srgbClr val="85A8B8"/>
                </a:solidFill>
                <a:latin typeface="Microsoft Sans Serif"/>
                <a:cs typeface="Microsoft Sans Serif"/>
              </a:rPr>
              <a:t>июня</a:t>
            </a:r>
            <a:r>
              <a:rPr dirty="0" sz="800" spc="2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30">
                <a:solidFill>
                  <a:srgbClr val="85A8B8"/>
                </a:solidFill>
                <a:latin typeface="Microsoft Sans Serif"/>
                <a:cs typeface="Microsoft Sans Serif"/>
              </a:rPr>
              <a:t>2023</a:t>
            </a:r>
            <a:r>
              <a:rPr dirty="0" sz="800" spc="2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30">
                <a:solidFill>
                  <a:srgbClr val="85A8B8"/>
                </a:solidFill>
                <a:latin typeface="Microsoft Sans Serif"/>
                <a:cs typeface="Microsoft Sans Serif"/>
              </a:rPr>
              <a:t>года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66344" y="1128356"/>
            <a:ext cx="1707514" cy="578485"/>
          </a:xfrm>
          <a:prstGeom prst="rect">
            <a:avLst/>
          </a:prstGeom>
          <a:solidFill>
            <a:srgbClr val="FFF1E3"/>
          </a:solidFill>
        </p:spPr>
        <p:txBody>
          <a:bodyPr wrap="square" lIns="0" tIns="75565" rIns="0" bIns="0" rtlCol="0" vert="horz">
            <a:spAutoFit/>
          </a:bodyPr>
          <a:lstStyle/>
          <a:p>
            <a:pPr marL="254635" marR="247650" indent="339090">
              <a:lnSpc>
                <a:spcPct val="100000"/>
              </a:lnSpc>
              <a:spcBef>
                <a:spcPts val="595"/>
              </a:spcBef>
            </a:pPr>
            <a:r>
              <a:rPr dirty="0" sz="1100" spc="-145">
                <a:solidFill>
                  <a:srgbClr val="F89725"/>
                </a:solidFill>
                <a:latin typeface="Trebuchet MS"/>
                <a:cs typeface="Trebuchet MS"/>
              </a:rPr>
              <a:t>Проблемы </a:t>
            </a:r>
            <a:r>
              <a:rPr dirty="0" sz="1100" spc="-140">
                <a:solidFill>
                  <a:srgbClr val="F89725"/>
                </a:solidFill>
                <a:latin typeface="Trebuchet MS"/>
                <a:cs typeface="Trebuchet MS"/>
              </a:rPr>
              <a:t> </a:t>
            </a:r>
            <a:r>
              <a:rPr dirty="0" sz="1100" spc="-120">
                <a:solidFill>
                  <a:srgbClr val="F89725"/>
                </a:solidFill>
                <a:latin typeface="Trebuchet MS"/>
                <a:cs typeface="Trebuchet MS"/>
              </a:rPr>
              <a:t>с</a:t>
            </a:r>
            <a:r>
              <a:rPr dirty="0" sz="1100" spc="-150">
                <a:solidFill>
                  <a:srgbClr val="F89725"/>
                </a:solidFill>
                <a:latin typeface="Trebuchet MS"/>
                <a:cs typeface="Trebuchet MS"/>
              </a:rPr>
              <a:t>овременно</a:t>
            </a:r>
            <a:r>
              <a:rPr dirty="0" sz="1100" spc="-125">
                <a:solidFill>
                  <a:srgbClr val="F89725"/>
                </a:solidFill>
                <a:latin typeface="Trebuchet MS"/>
                <a:cs typeface="Trebuchet MS"/>
              </a:rPr>
              <a:t>г</a:t>
            </a:r>
            <a:r>
              <a:rPr dirty="0" sz="1100" spc="-130">
                <a:solidFill>
                  <a:srgbClr val="F89725"/>
                </a:solidFill>
                <a:latin typeface="Trebuchet MS"/>
                <a:cs typeface="Trebuchet MS"/>
              </a:rPr>
              <a:t>о</a:t>
            </a:r>
            <a:r>
              <a:rPr dirty="0" sz="1100" spc="-170">
                <a:solidFill>
                  <a:srgbClr val="F89725"/>
                </a:solidFill>
                <a:latin typeface="Trebuchet MS"/>
                <a:cs typeface="Trebuchet MS"/>
              </a:rPr>
              <a:t> </a:t>
            </a:r>
            <a:r>
              <a:rPr dirty="0" sz="1100" spc="-145">
                <a:solidFill>
                  <a:srgbClr val="F89725"/>
                </a:solidFill>
                <a:latin typeface="Trebuchet MS"/>
                <a:cs typeface="Trebuchet MS"/>
              </a:rPr>
              <a:t>общ</a:t>
            </a:r>
            <a:r>
              <a:rPr dirty="0" sz="1100" spc="-150">
                <a:solidFill>
                  <a:srgbClr val="F89725"/>
                </a:solidFill>
                <a:latin typeface="Trebuchet MS"/>
                <a:cs typeface="Trebuchet MS"/>
              </a:rPr>
              <a:t>е</a:t>
            </a:r>
            <a:r>
              <a:rPr dirty="0" sz="1100" spc="-145">
                <a:solidFill>
                  <a:srgbClr val="F89725"/>
                </a:solidFill>
                <a:latin typeface="Trebuchet MS"/>
                <a:cs typeface="Trebuchet MS"/>
              </a:rPr>
              <a:t>с</a:t>
            </a:r>
            <a:r>
              <a:rPr dirty="0" sz="1100" spc="-110">
                <a:solidFill>
                  <a:srgbClr val="F89725"/>
                </a:solidFill>
                <a:latin typeface="Trebuchet MS"/>
                <a:cs typeface="Trebuchet MS"/>
              </a:rPr>
              <a:t>т</a:t>
            </a:r>
            <a:r>
              <a:rPr dirty="0" sz="1100" spc="-130">
                <a:solidFill>
                  <a:srgbClr val="F89725"/>
                </a:solidFill>
                <a:latin typeface="Trebuchet MS"/>
                <a:cs typeface="Trebuchet MS"/>
              </a:rPr>
              <a:t>в</a:t>
            </a:r>
            <a:r>
              <a:rPr dirty="0" sz="1100" spc="-125">
                <a:solidFill>
                  <a:srgbClr val="F89725"/>
                </a:solidFill>
                <a:latin typeface="Trebuchet MS"/>
                <a:cs typeface="Trebuchet MS"/>
              </a:rPr>
              <a:t>а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084779" y="1125181"/>
            <a:ext cx="1895475" cy="581660"/>
          </a:xfrm>
          <a:prstGeom prst="rect">
            <a:avLst/>
          </a:prstGeom>
          <a:solidFill>
            <a:srgbClr val="E4EFF7"/>
          </a:solidFill>
        </p:spPr>
        <p:txBody>
          <a:bodyPr wrap="square" lIns="0" tIns="78740" rIns="0" bIns="0" rtlCol="0" vert="horz">
            <a:spAutoFit/>
          </a:bodyPr>
          <a:lstStyle/>
          <a:p>
            <a:pPr algn="ctr" marL="3175">
              <a:lnSpc>
                <a:spcPct val="100000"/>
              </a:lnSpc>
              <a:spcBef>
                <a:spcPts val="620"/>
              </a:spcBef>
            </a:pPr>
            <a:r>
              <a:rPr dirty="0" sz="1100" spc="-145">
                <a:solidFill>
                  <a:srgbClr val="009DCF"/>
                </a:solidFill>
                <a:latin typeface="Trebuchet MS"/>
                <a:cs typeface="Trebuchet MS"/>
              </a:rPr>
              <a:t>Ценности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39258" y="1878376"/>
            <a:ext cx="32067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000" spc="35">
                <a:solidFill>
                  <a:srgbClr val="231F20"/>
                </a:solidFill>
                <a:latin typeface="Tahoma"/>
                <a:cs typeface="Tahoma"/>
              </a:rPr>
              <a:t>Вейп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561681" y="1938066"/>
            <a:ext cx="98933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Независимо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5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10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4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61681" y="2090466"/>
            <a:ext cx="68643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патриотизм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9258" y="2486833"/>
            <a:ext cx="78359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000" spc="40">
                <a:solidFill>
                  <a:srgbClr val="231F20"/>
                </a:solidFill>
                <a:latin typeface="Tahoma"/>
                <a:cs typeface="Tahoma"/>
              </a:rPr>
              <a:t>Наркомания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561681" y="2755439"/>
            <a:ext cx="64389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Един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тв</a:t>
            </a:r>
            <a:r>
              <a:rPr dirty="0" sz="1000" spc="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4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561681" y="2907839"/>
            <a:ext cx="80137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солидарность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39258" y="4924090"/>
            <a:ext cx="51943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000" spc="20">
                <a:solidFill>
                  <a:srgbClr val="231F20"/>
                </a:solidFill>
                <a:latin typeface="Tahoma"/>
                <a:cs typeface="Tahoma"/>
              </a:rPr>
              <a:t>Б</a:t>
            </a:r>
            <a:r>
              <a:rPr dirty="0" sz="1000" spc="35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30">
                <a:solidFill>
                  <a:srgbClr val="231F20"/>
                </a:solidFill>
                <a:latin typeface="Tahoma"/>
                <a:cs typeface="Tahoma"/>
              </a:rPr>
              <a:t>ллинг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561681" y="5980096"/>
            <a:ext cx="73279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Сози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ани</a:t>
            </a:r>
            <a:r>
              <a:rPr dirty="0" sz="1000" spc="3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4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561681" y="6132496"/>
            <a:ext cx="72199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новаторство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39258" y="3722544"/>
            <a:ext cx="70358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000" spc="45">
                <a:solidFill>
                  <a:srgbClr val="231F20"/>
                </a:solidFill>
                <a:latin typeface="Tahoma"/>
                <a:cs typeface="Tahoma"/>
              </a:rPr>
              <a:t>Вандализм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561681" y="4414821"/>
            <a:ext cx="93916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За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30">
                <a:solidFill>
                  <a:srgbClr val="231F20"/>
                </a:solidFill>
                <a:latin typeface="Tahoma"/>
                <a:cs typeface="Tahoma"/>
              </a:rPr>
              <a:t>н</a:t>
            </a:r>
            <a:r>
              <a:rPr dirty="0" sz="10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4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по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я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ок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39258" y="6090458"/>
            <a:ext cx="108966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1008380" algn="l"/>
              </a:tabLst>
            </a:pPr>
            <a:r>
              <a:rPr dirty="0" sz="1000" spc="4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2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40">
                <a:solidFill>
                  <a:srgbClr val="231F20"/>
                </a:solidFill>
                <a:latin typeface="Tahoma"/>
                <a:cs typeface="Tahoma"/>
              </a:rPr>
              <a:t>лонно</a:t>
            </a:r>
            <a:r>
              <a:rPr dirty="0" sz="1000" spc="2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1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5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	</a:t>
            </a:r>
            <a:r>
              <a:rPr dirty="0" sz="1000" spc="3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39258" y="6242858"/>
            <a:ext cx="1056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000" spc="30">
                <a:solidFill>
                  <a:srgbClr val="231F20"/>
                </a:solidFill>
                <a:latin typeface="Tahoma"/>
                <a:cs typeface="Tahoma"/>
              </a:rPr>
              <a:t>расточительству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39258" y="3104689"/>
            <a:ext cx="70929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000" spc="35">
                <a:solidFill>
                  <a:srgbClr val="231F20"/>
                </a:solidFill>
                <a:latin typeface="Tahoma"/>
                <a:cs typeface="Tahoma"/>
              </a:rPr>
              <a:t>Лудомания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561681" y="3565190"/>
            <a:ext cx="1042669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правед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ливо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5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10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4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561681" y="3717590"/>
            <a:ext cx="950594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ответственность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39258" y="5548550"/>
            <a:ext cx="54483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000" spc="40">
                <a:solidFill>
                  <a:srgbClr val="231F20"/>
                </a:solidFill>
                <a:latin typeface="Tahoma"/>
                <a:cs typeface="Tahoma"/>
              </a:rPr>
              <a:t>Насилие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39258" y="4270549"/>
            <a:ext cx="94932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000" spc="114">
                <a:solidFill>
                  <a:srgbClr val="231F20"/>
                </a:solidFill>
                <a:latin typeface="Tahoma"/>
                <a:cs typeface="Tahoma"/>
              </a:rPr>
              <a:t>Религиозный</a:t>
            </a:r>
            <a:r>
              <a:rPr dirty="0" sz="1000" spc="-2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39258" y="4422949"/>
            <a:ext cx="75882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000" spc="55">
                <a:solidFill>
                  <a:srgbClr val="231F20"/>
                </a:solidFill>
                <a:latin typeface="Tahoma"/>
                <a:cs typeface="Tahoma"/>
              </a:rPr>
              <a:t>экстремизм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561681" y="5174281"/>
            <a:ext cx="8077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000" spc="-12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л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ю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би</a:t>
            </a:r>
            <a:r>
              <a:rPr dirty="0" sz="1000" spc="2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4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561681" y="5326681"/>
            <a:ext cx="105791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профессионализм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511469" y="2427069"/>
            <a:ext cx="267335" cy="2827020"/>
          </a:xfrm>
          <a:prstGeom prst="rect">
            <a:avLst/>
          </a:prstGeom>
        </p:spPr>
        <p:txBody>
          <a:bodyPr wrap="square" lIns="0" tIns="59055" rIns="0" bIns="0" rtlCol="0" vert="vert">
            <a:spAutoFit/>
          </a:bodyPr>
          <a:lstStyle/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dirty="0" sz="1000" spc="40">
                <a:solidFill>
                  <a:srgbClr val="FFFFFF"/>
                </a:solidFill>
                <a:latin typeface="Tahoma"/>
                <a:cs typeface="Tahoma"/>
              </a:rPr>
              <a:t>Применение</a:t>
            </a:r>
            <a:r>
              <a:rPr dirty="0" sz="1000" spc="-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35">
                <a:solidFill>
                  <a:srgbClr val="FFFFFF"/>
                </a:solidFill>
                <a:latin typeface="Tahoma"/>
                <a:cs typeface="Tahoma"/>
              </a:rPr>
              <a:t>ценностно-ориентированного</a:t>
            </a:r>
            <a:r>
              <a:rPr dirty="0" sz="1000" spc="-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4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359069" y="2476980"/>
            <a:ext cx="267335" cy="2729230"/>
          </a:xfrm>
          <a:prstGeom prst="rect">
            <a:avLst/>
          </a:prstGeom>
        </p:spPr>
        <p:txBody>
          <a:bodyPr wrap="square" lIns="0" tIns="59055" rIns="0" bIns="0" rtlCol="0" vert="vert">
            <a:spAutoFit/>
          </a:bodyPr>
          <a:lstStyle/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dirty="0" sz="1000" spc="-5">
                <a:solidFill>
                  <a:srgbClr val="FFFFFF"/>
                </a:solidFill>
                <a:latin typeface="Tahoma"/>
                <a:cs typeface="Tahoma"/>
              </a:rPr>
              <a:t>к</a:t>
            </a:r>
            <a:r>
              <a:rPr dirty="0" sz="1000" spc="5">
                <a:solidFill>
                  <a:srgbClr val="FFFFFF"/>
                </a:solidFill>
                <a:latin typeface="Tahoma"/>
                <a:cs typeface="Tahoma"/>
              </a:rPr>
              <a:t>омп</a:t>
            </a:r>
            <a:r>
              <a:rPr dirty="0" sz="100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1000" spc="5">
                <a:solidFill>
                  <a:srgbClr val="FFFFFF"/>
                </a:solidFill>
                <a:latin typeface="Tahoma"/>
                <a:cs typeface="Tahoma"/>
              </a:rPr>
              <a:t>тентно</a:t>
            </a:r>
            <a:r>
              <a:rPr dirty="0" sz="1000" spc="-5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dirty="0" sz="1000" spc="5">
                <a:solidFill>
                  <a:srgbClr val="FFFFFF"/>
                </a:solidFill>
                <a:latin typeface="Tahoma"/>
                <a:cs typeface="Tahoma"/>
              </a:rPr>
              <a:t>тног</a:t>
            </a:r>
            <a:r>
              <a:rPr dirty="0" sz="100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z="1000" spc="-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5">
                <a:solidFill>
                  <a:srgbClr val="FFFFFF"/>
                </a:solidFill>
                <a:latin typeface="Tahoma"/>
                <a:cs typeface="Tahoma"/>
              </a:rPr>
              <a:t>под</a:t>
            </a:r>
            <a:r>
              <a:rPr dirty="0" sz="1000" spc="-5">
                <a:solidFill>
                  <a:srgbClr val="FFFFFF"/>
                </a:solidFill>
                <a:latin typeface="Tahoma"/>
                <a:cs typeface="Tahoma"/>
              </a:rPr>
              <a:t>х</a:t>
            </a:r>
            <a:r>
              <a:rPr dirty="0" sz="1000" spc="5">
                <a:solidFill>
                  <a:srgbClr val="FFFFFF"/>
                </a:solidFill>
                <a:latin typeface="Tahoma"/>
                <a:cs typeface="Tahoma"/>
              </a:rPr>
              <a:t>од</a:t>
            </a:r>
            <a:r>
              <a:rPr dirty="0" sz="1000" spc="5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z="100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dirty="0" sz="1000" spc="-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dirty="0" sz="1000" spc="-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10">
                <a:solidFill>
                  <a:srgbClr val="FFFFFF"/>
                </a:solidFill>
                <a:latin typeface="Tahoma"/>
                <a:cs typeface="Tahoma"/>
              </a:rPr>
              <a:t>воспи</a:t>
            </a:r>
            <a:r>
              <a:rPr dirty="0" sz="100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z="1000" spc="5">
                <a:solidFill>
                  <a:srgbClr val="FFFFFF"/>
                </a:solidFill>
                <a:latin typeface="Tahoma"/>
                <a:cs typeface="Tahoma"/>
              </a:rPr>
              <a:t>ании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359994" y="1122006"/>
            <a:ext cx="1887855" cy="5391150"/>
            <a:chOff x="359994" y="1122006"/>
            <a:chExt cx="1887855" cy="5391150"/>
          </a:xfrm>
        </p:grpSpPr>
        <p:sp>
          <p:nvSpPr>
            <p:cNvPr id="41" name="object 41"/>
            <p:cNvSpPr/>
            <p:nvPr/>
          </p:nvSpPr>
          <p:spPr>
            <a:xfrm>
              <a:off x="363169" y="1125181"/>
              <a:ext cx="1713864" cy="5384800"/>
            </a:xfrm>
            <a:custGeom>
              <a:avLst/>
              <a:gdLst/>
              <a:ahLst/>
              <a:cxnLst/>
              <a:rect l="l" t="t" r="r" b="b"/>
              <a:pathLst>
                <a:path w="1713864" h="5384800">
                  <a:moveTo>
                    <a:pt x="0" y="0"/>
                  </a:moveTo>
                  <a:lnTo>
                    <a:pt x="1713369" y="0"/>
                  </a:lnTo>
                  <a:lnTo>
                    <a:pt x="1713369" y="5384304"/>
                  </a:lnTo>
                  <a:lnTo>
                    <a:pt x="0" y="5384304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F8972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2" name="object 4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2042" y="1881413"/>
              <a:ext cx="253212" cy="200107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8680" y="2458298"/>
              <a:ext cx="256164" cy="25679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6305" y="3107295"/>
              <a:ext cx="221284" cy="21893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8877" y="3723566"/>
              <a:ext cx="236473" cy="22352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2889" y="4319183"/>
              <a:ext cx="207949" cy="229869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7786" y="4915242"/>
              <a:ext cx="58331" cy="87261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7672" y="4948123"/>
              <a:ext cx="238560" cy="19436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0005" y="5539333"/>
              <a:ext cx="233895" cy="228600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535965" y="6140589"/>
              <a:ext cx="242570" cy="241935"/>
            </a:xfrm>
            <a:custGeom>
              <a:avLst/>
              <a:gdLst/>
              <a:ahLst/>
              <a:cxnLst/>
              <a:rect l="l" t="t" r="r" b="b"/>
              <a:pathLst>
                <a:path w="242570" h="241935">
                  <a:moveTo>
                    <a:pt x="24193" y="217754"/>
                  </a:moveTo>
                  <a:lnTo>
                    <a:pt x="16129" y="217754"/>
                  </a:lnTo>
                  <a:lnTo>
                    <a:pt x="16129" y="225818"/>
                  </a:lnTo>
                  <a:lnTo>
                    <a:pt x="24193" y="225818"/>
                  </a:lnTo>
                  <a:lnTo>
                    <a:pt x="24193" y="217754"/>
                  </a:lnTo>
                  <a:close/>
                </a:path>
                <a:path w="242570" h="241935">
                  <a:moveTo>
                    <a:pt x="169354" y="49758"/>
                  </a:moveTo>
                  <a:lnTo>
                    <a:pt x="168732" y="48539"/>
                  </a:lnTo>
                  <a:lnTo>
                    <a:pt x="148018" y="33591"/>
                  </a:lnTo>
                  <a:lnTo>
                    <a:pt x="156108" y="27762"/>
                  </a:lnTo>
                  <a:lnTo>
                    <a:pt x="156730" y="26543"/>
                  </a:lnTo>
                  <a:lnTo>
                    <a:pt x="156730" y="24244"/>
                  </a:lnTo>
                  <a:lnTo>
                    <a:pt x="119164" y="1498"/>
                  </a:lnTo>
                  <a:lnTo>
                    <a:pt x="104889" y="0"/>
                  </a:lnTo>
                  <a:lnTo>
                    <a:pt x="78193" y="5384"/>
                  </a:lnTo>
                  <a:lnTo>
                    <a:pt x="56413" y="20078"/>
                  </a:lnTo>
                  <a:lnTo>
                    <a:pt x="41719" y="41871"/>
                  </a:lnTo>
                  <a:lnTo>
                    <a:pt x="36334" y="68554"/>
                  </a:lnTo>
                  <a:lnTo>
                    <a:pt x="41719" y="95237"/>
                  </a:lnTo>
                  <a:lnTo>
                    <a:pt x="56413" y="117017"/>
                  </a:lnTo>
                  <a:lnTo>
                    <a:pt x="78193" y="131724"/>
                  </a:lnTo>
                  <a:lnTo>
                    <a:pt x="104889" y="137109"/>
                  </a:lnTo>
                  <a:lnTo>
                    <a:pt x="119164" y="135597"/>
                  </a:lnTo>
                  <a:lnTo>
                    <a:pt x="155689" y="114579"/>
                  </a:lnTo>
                  <a:lnTo>
                    <a:pt x="156730" y="112864"/>
                  </a:lnTo>
                  <a:lnTo>
                    <a:pt x="156730" y="110566"/>
                  </a:lnTo>
                  <a:lnTo>
                    <a:pt x="156121" y="109359"/>
                  </a:lnTo>
                  <a:lnTo>
                    <a:pt x="148018" y="103479"/>
                  </a:lnTo>
                  <a:lnTo>
                    <a:pt x="168732" y="88531"/>
                  </a:lnTo>
                  <a:lnTo>
                    <a:pt x="169354" y="87312"/>
                  </a:lnTo>
                  <a:lnTo>
                    <a:pt x="169354" y="84721"/>
                  </a:lnTo>
                  <a:lnTo>
                    <a:pt x="168732" y="83502"/>
                  </a:lnTo>
                  <a:lnTo>
                    <a:pt x="158445" y="76060"/>
                  </a:lnTo>
                  <a:lnTo>
                    <a:pt x="158445" y="86017"/>
                  </a:lnTo>
                  <a:lnTo>
                    <a:pt x="137718" y="100965"/>
                  </a:lnTo>
                  <a:lnTo>
                    <a:pt x="137096" y="102184"/>
                  </a:lnTo>
                  <a:lnTo>
                    <a:pt x="137096" y="104762"/>
                  </a:lnTo>
                  <a:lnTo>
                    <a:pt x="137718" y="105981"/>
                  </a:lnTo>
                  <a:lnTo>
                    <a:pt x="146558" y="112382"/>
                  </a:lnTo>
                  <a:lnTo>
                    <a:pt x="137490" y="119494"/>
                  </a:lnTo>
                  <a:lnTo>
                    <a:pt x="127317" y="124714"/>
                  </a:lnTo>
                  <a:lnTo>
                    <a:pt x="116357" y="127927"/>
                  </a:lnTo>
                  <a:lnTo>
                    <a:pt x="104889" y="129032"/>
                  </a:lnTo>
                  <a:lnTo>
                    <a:pt x="81343" y="124282"/>
                  </a:lnTo>
                  <a:lnTo>
                    <a:pt x="62115" y="111315"/>
                  </a:lnTo>
                  <a:lnTo>
                    <a:pt x="49149" y="92087"/>
                  </a:lnTo>
                  <a:lnTo>
                    <a:pt x="44399" y="68554"/>
                  </a:lnTo>
                  <a:lnTo>
                    <a:pt x="49149" y="45008"/>
                  </a:lnTo>
                  <a:lnTo>
                    <a:pt x="62115" y="25781"/>
                  </a:lnTo>
                  <a:lnTo>
                    <a:pt x="81343" y="12814"/>
                  </a:lnTo>
                  <a:lnTo>
                    <a:pt x="104889" y="8064"/>
                  </a:lnTo>
                  <a:lnTo>
                    <a:pt x="116357" y="9156"/>
                  </a:lnTo>
                  <a:lnTo>
                    <a:pt x="127317" y="12382"/>
                  </a:lnTo>
                  <a:lnTo>
                    <a:pt x="137490" y="17602"/>
                  </a:lnTo>
                  <a:lnTo>
                    <a:pt x="146558" y="24714"/>
                  </a:lnTo>
                  <a:lnTo>
                    <a:pt x="137718" y="31089"/>
                  </a:lnTo>
                  <a:lnTo>
                    <a:pt x="137096" y="32296"/>
                  </a:lnTo>
                  <a:lnTo>
                    <a:pt x="137096" y="34886"/>
                  </a:lnTo>
                  <a:lnTo>
                    <a:pt x="137718" y="36106"/>
                  </a:lnTo>
                  <a:lnTo>
                    <a:pt x="158432" y="51054"/>
                  </a:lnTo>
                  <a:lnTo>
                    <a:pt x="137718" y="66001"/>
                  </a:lnTo>
                  <a:lnTo>
                    <a:pt x="137096" y="67221"/>
                  </a:lnTo>
                  <a:lnTo>
                    <a:pt x="137096" y="69811"/>
                  </a:lnTo>
                  <a:lnTo>
                    <a:pt x="137718" y="71018"/>
                  </a:lnTo>
                  <a:lnTo>
                    <a:pt x="158445" y="86017"/>
                  </a:lnTo>
                  <a:lnTo>
                    <a:pt x="158445" y="76060"/>
                  </a:lnTo>
                  <a:lnTo>
                    <a:pt x="148018" y="68516"/>
                  </a:lnTo>
                  <a:lnTo>
                    <a:pt x="168732" y="53568"/>
                  </a:lnTo>
                  <a:lnTo>
                    <a:pt x="169354" y="52349"/>
                  </a:lnTo>
                  <a:lnTo>
                    <a:pt x="169354" y="49758"/>
                  </a:lnTo>
                  <a:close/>
                </a:path>
                <a:path w="242570" h="241935">
                  <a:moveTo>
                    <a:pt x="173380" y="20154"/>
                  </a:moveTo>
                  <a:lnTo>
                    <a:pt x="165315" y="20154"/>
                  </a:lnTo>
                  <a:lnTo>
                    <a:pt x="165315" y="28219"/>
                  </a:lnTo>
                  <a:lnTo>
                    <a:pt x="173380" y="28219"/>
                  </a:lnTo>
                  <a:lnTo>
                    <a:pt x="173380" y="20154"/>
                  </a:lnTo>
                  <a:close/>
                </a:path>
                <a:path w="242570" h="241935">
                  <a:moveTo>
                    <a:pt x="181444" y="64516"/>
                  </a:moveTo>
                  <a:lnTo>
                    <a:pt x="173393" y="64516"/>
                  </a:lnTo>
                  <a:lnTo>
                    <a:pt x="173393" y="72580"/>
                  </a:lnTo>
                  <a:lnTo>
                    <a:pt x="181444" y="72580"/>
                  </a:lnTo>
                  <a:lnTo>
                    <a:pt x="181444" y="64516"/>
                  </a:lnTo>
                  <a:close/>
                </a:path>
                <a:path w="242570" h="241935">
                  <a:moveTo>
                    <a:pt x="185496" y="36283"/>
                  </a:moveTo>
                  <a:lnTo>
                    <a:pt x="177431" y="36283"/>
                  </a:lnTo>
                  <a:lnTo>
                    <a:pt x="177431" y="44348"/>
                  </a:lnTo>
                  <a:lnTo>
                    <a:pt x="185496" y="44348"/>
                  </a:lnTo>
                  <a:lnTo>
                    <a:pt x="185496" y="36283"/>
                  </a:lnTo>
                  <a:close/>
                </a:path>
                <a:path w="242570" h="241935">
                  <a:moveTo>
                    <a:pt x="189496" y="88709"/>
                  </a:moveTo>
                  <a:lnTo>
                    <a:pt x="181444" y="88709"/>
                  </a:lnTo>
                  <a:lnTo>
                    <a:pt x="181444" y="96774"/>
                  </a:lnTo>
                  <a:lnTo>
                    <a:pt x="189496" y="96774"/>
                  </a:lnTo>
                  <a:lnTo>
                    <a:pt x="189496" y="88709"/>
                  </a:lnTo>
                  <a:close/>
                </a:path>
                <a:path w="242570" h="241935">
                  <a:moveTo>
                    <a:pt x="201612" y="52412"/>
                  </a:moveTo>
                  <a:lnTo>
                    <a:pt x="193560" y="52412"/>
                  </a:lnTo>
                  <a:lnTo>
                    <a:pt x="193560" y="60477"/>
                  </a:lnTo>
                  <a:lnTo>
                    <a:pt x="201612" y="60477"/>
                  </a:lnTo>
                  <a:lnTo>
                    <a:pt x="201612" y="52412"/>
                  </a:lnTo>
                  <a:close/>
                </a:path>
                <a:path w="242570" h="241935">
                  <a:moveTo>
                    <a:pt x="205638" y="72580"/>
                  </a:moveTo>
                  <a:lnTo>
                    <a:pt x="197586" y="72580"/>
                  </a:lnTo>
                  <a:lnTo>
                    <a:pt x="197586" y="80645"/>
                  </a:lnTo>
                  <a:lnTo>
                    <a:pt x="205638" y="80645"/>
                  </a:lnTo>
                  <a:lnTo>
                    <a:pt x="205638" y="72580"/>
                  </a:lnTo>
                  <a:close/>
                </a:path>
                <a:path w="242570" h="241935">
                  <a:moveTo>
                    <a:pt x="241960" y="150583"/>
                  </a:moveTo>
                  <a:lnTo>
                    <a:pt x="241338" y="149199"/>
                  </a:lnTo>
                  <a:lnTo>
                    <a:pt x="240474" y="147269"/>
                  </a:lnTo>
                  <a:lnTo>
                    <a:pt x="234734" y="142189"/>
                  </a:lnTo>
                  <a:lnTo>
                    <a:pt x="233883" y="141871"/>
                  </a:lnTo>
                  <a:lnTo>
                    <a:pt x="233883" y="152908"/>
                  </a:lnTo>
                  <a:lnTo>
                    <a:pt x="233883" y="155003"/>
                  </a:lnTo>
                  <a:lnTo>
                    <a:pt x="196113" y="202603"/>
                  </a:lnTo>
                  <a:lnTo>
                    <a:pt x="142201" y="228714"/>
                  </a:lnTo>
                  <a:lnTo>
                    <a:pt x="137121" y="229819"/>
                  </a:lnTo>
                  <a:lnTo>
                    <a:pt x="106781" y="229819"/>
                  </a:lnTo>
                  <a:lnTo>
                    <a:pt x="103441" y="229349"/>
                  </a:lnTo>
                  <a:lnTo>
                    <a:pt x="89535" y="225361"/>
                  </a:lnTo>
                  <a:lnTo>
                    <a:pt x="80962" y="222897"/>
                  </a:lnTo>
                  <a:lnTo>
                    <a:pt x="76873" y="222313"/>
                  </a:lnTo>
                  <a:lnTo>
                    <a:pt x="71310" y="222313"/>
                  </a:lnTo>
                  <a:lnTo>
                    <a:pt x="69824" y="222389"/>
                  </a:lnTo>
                  <a:lnTo>
                    <a:pt x="40309" y="225361"/>
                  </a:lnTo>
                  <a:lnTo>
                    <a:pt x="40322" y="189458"/>
                  </a:lnTo>
                  <a:lnTo>
                    <a:pt x="73202" y="189458"/>
                  </a:lnTo>
                  <a:lnTo>
                    <a:pt x="81330" y="187096"/>
                  </a:lnTo>
                  <a:lnTo>
                    <a:pt x="90322" y="181444"/>
                  </a:lnTo>
                  <a:lnTo>
                    <a:pt x="107975" y="170332"/>
                  </a:lnTo>
                  <a:lnTo>
                    <a:pt x="112356" y="168643"/>
                  </a:lnTo>
                  <a:lnTo>
                    <a:pt x="160350" y="160134"/>
                  </a:lnTo>
                  <a:lnTo>
                    <a:pt x="160591" y="160108"/>
                  </a:lnTo>
                  <a:lnTo>
                    <a:pt x="162128" y="160108"/>
                  </a:lnTo>
                  <a:lnTo>
                    <a:pt x="163347" y="160756"/>
                  </a:lnTo>
                  <a:lnTo>
                    <a:pt x="164553" y="162521"/>
                  </a:lnTo>
                  <a:lnTo>
                    <a:pt x="164680" y="162941"/>
                  </a:lnTo>
                  <a:lnTo>
                    <a:pt x="164807" y="164909"/>
                  </a:lnTo>
                  <a:lnTo>
                    <a:pt x="164604" y="165633"/>
                  </a:lnTo>
                  <a:lnTo>
                    <a:pt x="164172" y="166331"/>
                  </a:lnTo>
                  <a:lnTo>
                    <a:pt x="162661" y="168910"/>
                  </a:lnTo>
                  <a:lnTo>
                    <a:pt x="160489" y="171119"/>
                  </a:lnTo>
                  <a:lnTo>
                    <a:pt x="157899" y="172732"/>
                  </a:lnTo>
                  <a:lnTo>
                    <a:pt x="125526" y="186385"/>
                  </a:lnTo>
                  <a:lnTo>
                    <a:pt x="124561" y="187845"/>
                  </a:lnTo>
                  <a:lnTo>
                    <a:pt x="124675" y="190830"/>
                  </a:lnTo>
                  <a:lnTo>
                    <a:pt x="124980" y="191554"/>
                  </a:lnTo>
                  <a:lnTo>
                    <a:pt x="136283" y="202920"/>
                  </a:lnTo>
                  <a:lnTo>
                    <a:pt x="139357" y="204203"/>
                  </a:lnTo>
                  <a:lnTo>
                    <a:pt x="144094" y="204203"/>
                  </a:lnTo>
                  <a:lnTo>
                    <a:pt x="145618" y="203911"/>
                  </a:lnTo>
                  <a:lnTo>
                    <a:pt x="164960" y="196126"/>
                  </a:lnTo>
                  <a:lnTo>
                    <a:pt x="180505" y="189877"/>
                  </a:lnTo>
                  <a:lnTo>
                    <a:pt x="184886" y="187159"/>
                  </a:lnTo>
                  <a:lnTo>
                    <a:pt x="227025" y="149555"/>
                  </a:lnTo>
                  <a:lnTo>
                    <a:pt x="227965" y="149199"/>
                  </a:lnTo>
                  <a:lnTo>
                    <a:pt x="229908" y="149199"/>
                  </a:lnTo>
                  <a:lnTo>
                    <a:pt x="230847" y="149555"/>
                  </a:lnTo>
                  <a:lnTo>
                    <a:pt x="233387" y="151803"/>
                  </a:lnTo>
                  <a:lnTo>
                    <a:pt x="233883" y="152908"/>
                  </a:lnTo>
                  <a:lnTo>
                    <a:pt x="233883" y="141871"/>
                  </a:lnTo>
                  <a:lnTo>
                    <a:pt x="231889" y="141122"/>
                  </a:lnTo>
                  <a:lnTo>
                    <a:pt x="225996" y="141122"/>
                  </a:lnTo>
                  <a:lnTo>
                    <a:pt x="223151" y="142201"/>
                  </a:lnTo>
                  <a:lnTo>
                    <a:pt x="180213" y="180505"/>
                  </a:lnTo>
                  <a:lnTo>
                    <a:pt x="176644" y="182727"/>
                  </a:lnTo>
                  <a:lnTo>
                    <a:pt x="143586" y="196024"/>
                  </a:lnTo>
                  <a:lnTo>
                    <a:pt x="143078" y="196126"/>
                  </a:lnTo>
                  <a:lnTo>
                    <a:pt x="141516" y="196126"/>
                  </a:lnTo>
                  <a:lnTo>
                    <a:pt x="140500" y="195694"/>
                  </a:lnTo>
                  <a:lnTo>
                    <a:pt x="135674" y="190830"/>
                  </a:lnTo>
                  <a:lnTo>
                    <a:pt x="161632" y="179857"/>
                  </a:lnTo>
                  <a:lnTo>
                    <a:pt x="165633" y="177457"/>
                  </a:lnTo>
                  <a:lnTo>
                    <a:pt x="168859" y="174231"/>
                  </a:lnTo>
                  <a:lnTo>
                    <a:pt x="172250" y="168490"/>
                  </a:lnTo>
                  <a:lnTo>
                    <a:pt x="172859" y="166331"/>
                  </a:lnTo>
                  <a:lnTo>
                    <a:pt x="172859" y="160108"/>
                  </a:lnTo>
                  <a:lnTo>
                    <a:pt x="172859" y="157467"/>
                  </a:lnTo>
                  <a:lnTo>
                    <a:pt x="167436" y="152044"/>
                  </a:lnTo>
                  <a:lnTo>
                    <a:pt x="160070" y="152044"/>
                  </a:lnTo>
                  <a:lnTo>
                    <a:pt x="159372" y="152107"/>
                  </a:lnTo>
                  <a:lnTo>
                    <a:pt x="109905" y="160870"/>
                  </a:lnTo>
                  <a:lnTo>
                    <a:pt x="104559" y="162941"/>
                  </a:lnTo>
                  <a:lnTo>
                    <a:pt x="78320" y="179463"/>
                  </a:lnTo>
                  <a:lnTo>
                    <a:pt x="71691" y="181381"/>
                  </a:lnTo>
                  <a:lnTo>
                    <a:pt x="40322" y="181394"/>
                  </a:lnTo>
                  <a:lnTo>
                    <a:pt x="40322" y="175196"/>
                  </a:lnTo>
                  <a:lnTo>
                    <a:pt x="38519" y="173380"/>
                  </a:lnTo>
                  <a:lnTo>
                    <a:pt x="32258" y="173380"/>
                  </a:lnTo>
                  <a:lnTo>
                    <a:pt x="32258" y="181444"/>
                  </a:lnTo>
                  <a:lnTo>
                    <a:pt x="32258" y="233870"/>
                  </a:lnTo>
                  <a:lnTo>
                    <a:pt x="8064" y="233870"/>
                  </a:lnTo>
                  <a:lnTo>
                    <a:pt x="8064" y="181444"/>
                  </a:lnTo>
                  <a:lnTo>
                    <a:pt x="32258" y="181444"/>
                  </a:lnTo>
                  <a:lnTo>
                    <a:pt x="32258" y="173380"/>
                  </a:lnTo>
                  <a:lnTo>
                    <a:pt x="1803" y="173380"/>
                  </a:lnTo>
                  <a:lnTo>
                    <a:pt x="0" y="175196"/>
                  </a:lnTo>
                  <a:lnTo>
                    <a:pt x="0" y="240131"/>
                  </a:lnTo>
                  <a:lnTo>
                    <a:pt x="1803" y="241935"/>
                  </a:lnTo>
                  <a:lnTo>
                    <a:pt x="38519" y="241935"/>
                  </a:lnTo>
                  <a:lnTo>
                    <a:pt x="40322" y="240131"/>
                  </a:lnTo>
                  <a:lnTo>
                    <a:pt x="40322" y="233870"/>
                  </a:lnTo>
                  <a:lnTo>
                    <a:pt x="40322" y="233476"/>
                  </a:lnTo>
                  <a:lnTo>
                    <a:pt x="70383" y="230454"/>
                  </a:lnTo>
                  <a:lnTo>
                    <a:pt x="71602" y="230390"/>
                  </a:lnTo>
                  <a:lnTo>
                    <a:pt x="76136" y="230390"/>
                  </a:lnTo>
                  <a:lnTo>
                    <a:pt x="79476" y="230860"/>
                  </a:lnTo>
                  <a:lnTo>
                    <a:pt x="101955" y="237312"/>
                  </a:lnTo>
                  <a:lnTo>
                    <a:pt x="106045" y="237883"/>
                  </a:lnTo>
                  <a:lnTo>
                    <a:pt x="138303" y="237883"/>
                  </a:lnTo>
                  <a:lnTo>
                    <a:pt x="144526" y="236524"/>
                  </a:lnTo>
                  <a:lnTo>
                    <a:pt x="157924" y="230390"/>
                  </a:lnTo>
                  <a:lnTo>
                    <a:pt x="159181" y="229819"/>
                  </a:lnTo>
                  <a:lnTo>
                    <a:pt x="196113" y="212928"/>
                  </a:lnTo>
                  <a:lnTo>
                    <a:pt x="201637" y="208622"/>
                  </a:lnTo>
                  <a:lnTo>
                    <a:pt x="241020" y="159499"/>
                  </a:lnTo>
                  <a:lnTo>
                    <a:pt x="241960" y="156819"/>
                  </a:lnTo>
                  <a:lnTo>
                    <a:pt x="241960" y="15058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1" name="object 5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09155" y="6181752"/>
              <a:ext cx="104228" cy="71739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2102704" y="3085252"/>
              <a:ext cx="145415" cy="1431925"/>
            </a:xfrm>
            <a:custGeom>
              <a:avLst/>
              <a:gdLst/>
              <a:ahLst/>
              <a:cxnLst/>
              <a:rect l="l" t="t" r="r" b="b"/>
              <a:pathLst>
                <a:path w="145414" h="1431925">
                  <a:moveTo>
                    <a:pt x="144894" y="0"/>
                  </a:moveTo>
                  <a:lnTo>
                    <a:pt x="0" y="720737"/>
                  </a:lnTo>
                  <a:lnTo>
                    <a:pt x="144894" y="1431404"/>
                  </a:lnTo>
                  <a:lnTo>
                    <a:pt x="144894" y="0"/>
                  </a:lnTo>
                  <a:close/>
                </a:path>
              </a:pathLst>
            </a:custGeom>
            <a:solidFill>
              <a:srgbClr val="C6D4DB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3" name="object 53"/>
          <p:cNvGrpSpPr/>
          <p:nvPr/>
        </p:nvGrpSpPr>
        <p:grpSpPr>
          <a:xfrm>
            <a:off x="2906219" y="1982219"/>
            <a:ext cx="596265" cy="4305300"/>
            <a:chOff x="2906219" y="1982219"/>
            <a:chExt cx="596265" cy="4305300"/>
          </a:xfrm>
        </p:grpSpPr>
        <p:pic>
          <p:nvPicPr>
            <p:cNvPr id="54" name="object 5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13610" y="2785091"/>
              <a:ext cx="286238" cy="270694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220766" y="3602617"/>
              <a:ext cx="272171" cy="252463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3222374" y="4382523"/>
              <a:ext cx="269240" cy="268605"/>
            </a:xfrm>
            <a:custGeom>
              <a:avLst/>
              <a:gdLst/>
              <a:ahLst/>
              <a:cxnLst/>
              <a:rect l="l" t="t" r="r" b="b"/>
              <a:pathLst>
                <a:path w="269239" h="268604">
                  <a:moveTo>
                    <a:pt x="179133" y="241624"/>
                  </a:moveTo>
                  <a:lnTo>
                    <a:pt x="89573" y="241624"/>
                  </a:lnTo>
                  <a:lnTo>
                    <a:pt x="80857" y="243390"/>
                  </a:lnTo>
                  <a:lnTo>
                    <a:pt x="73744" y="248189"/>
                  </a:lnTo>
                  <a:lnTo>
                    <a:pt x="68947" y="255304"/>
                  </a:lnTo>
                  <a:lnTo>
                    <a:pt x="67182" y="264014"/>
                  </a:lnTo>
                  <a:lnTo>
                    <a:pt x="67182" y="266490"/>
                  </a:lnTo>
                  <a:lnTo>
                    <a:pt x="69176" y="268497"/>
                  </a:lnTo>
                  <a:lnTo>
                    <a:pt x="199529" y="268497"/>
                  </a:lnTo>
                  <a:lnTo>
                    <a:pt x="201536" y="266490"/>
                  </a:lnTo>
                  <a:lnTo>
                    <a:pt x="201536" y="264014"/>
                  </a:lnTo>
                  <a:lnTo>
                    <a:pt x="200624" y="259531"/>
                  </a:lnTo>
                  <a:lnTo>
                    <a:pt x="76898" y="259531"/>
                  </a:lnTo>
                  <a:lnTo>
                    <a:pt x="78803" y="254171"/>
                  </a:lnTo>
                  <a:lnTo>
                    <a:pt x="83870" y="250590"/>
                  </a:lnTo>
                  <a:lnTo>
                    <a:pt x="196575" y="250577"/>
                  </a:lnTo>
                  <a:lnTo>
                    <a:pt x="194964" y="248189"/>
                  </a:lnTo>
                  <a:lnTo>
                    <a:pt x="187848" y="243390"/>
                  </a:lnTo>
                  <a:lnTo>
                    <a:pt x="179133" y="241624"/>
                  </a:lnTo>
                  <a:close/>
                </a:path>
                <a:path w="269239" h="268604">
                  <a:moveTo>
                    <a:pt x="196575" y="250577"/>
                  </a:moveTo>
                  <a:lnTo>
                    <a:pt x="179133" y="250577"/>
                  </a:lnTo>
                  <a:lnTo>
                    <a:pt x="184835" y="250590"/>
                  </a:lnTo>
                  <a:lnTo>
                    <a:pt x="189903" y="254171"/>
                  </a:lnTo>
                  <a:lnTo>
                    <a:pt x="191808" y="259531"/>
                  </a:lnTo>
                  <a:lnTo>
                    <a:pt x="200624" y="259531"/>
                  </a:lnTo>
                  <a:lnTo>
                    <a:pt x="199764" y="255304"/>
                  </a:lnTo>
                  <a:lnTo>
                    <a:pt x="196575" y="250577"/>
                  </a:lnTo>
                  <a:close/>
                </a:path>
                <a:path w="269239" h="268604">
                  <a:moveTo>
                    <a:pt x="129882" y="62477"/>
                  </a:moveTo>
                  <a:lnTo>
                    <a:pt x="120916" y="62477"/>
                  </a:lnTo>
                  <a:lnTo>
                    <a:pt x="120916" y="226333"/>
                  </a:lnTo>
                  <a:lnTo>
                    <a:pt x="105625" y="241624"/>
                  </a:lnTo>
                  <a:lnTo>
                    <a:pt x="118300" y="241624"/>
                  </a:lnTo>
                  <a:lnTo>
                    <a:pt x="127253" y="232670"/>
                  </a:lnTo>
                  <a:lnTo>
                    <a:pt x="154127" y="232670"/>
                  </a:lnTo>
                  <a:lnTo>
                    <a:pt x="147789" y="226333"/>
                  </a:lnTo>
                  <a:lnTo>
                    <a:pt x="147789" y="223704"/>
                  </a:lnTo>
                  <a:lnTo>
                    <a:pt x="129882" y="223704"/>
                  </a:lnTo>
                  <a:lnTo>
                    <a:pt x="129882" y="62477"/>
                  </a:lnTo>
                  <a:close/>
                </a:path>
                <a:path w="269239" h="268604">
                  <a:moveTo>
                    <a:pt x="154127" y="232670"/>
                  </a:moveTo>
                  <a:lnTo>
                    <a:pt x="141465" y="232670"/>
                  </a:lnTo>
                  <a:lnTo>
                    <a:pt x="150418" y="241624"/>
                  </a:lnTo>
                  <a:lnTo>
                    <a:pt x="163080" y="241624"/>
                  </a:lnTo>
                  <a:lnTo>
                    <a:pt x="154127" y="232670"/>
                  </a:lnTo>
                  <a:close/>
                </a:path>
                <a:path w="269239" h="268604">
                  <a:moveTo>
                    <a:pt x="147789" y="62477"/>
                  </a:moveTo>
                  <a:lnTo>
                    <a:pt x="138836" y="62477"/>
                  </a:lnTo>
                  <a:lnTo>
                    <a:pt x="138836" y="223704"/>
                  </a:lnTo>
                  <a:lnTo>
                    <a:pt x="147789" y="223704"/>
                  </a:lnTo>
                  <a:lnTo>
                    <a:pt x="147789" y="62477"/>
                  </a:lnTo>
                  <a:close/>
                </a:path>
                <a:path w="269239" h="268604">
                  <a:moveTo>
                    <a:pt x="37833" y="54006"/>
                  </a:moveTo>
                  <a:lnTo>
                    <a:pt x="33820" y="62033"/>
                  </a:lnTo>
                  <a:lnTo>
                    <a:pt x="44526" y="67380"/>
                  </a:lnTo>
                  <a:lnTo>
                    <a:pt x="126" y="164204"/>
                  </a:lnTo>
                  <a:lnTo>
                    <a:pt x="0" y="164839"/>
                  </a:lnTo>
                  <a:lnTo>
                    <a:pt x="0" y="165487"/>
                  </a:lnTo>
                  <a:lnTo>
                    <a:pt x="2470" y="177680"/>
                  </a:lnTo>
                  <a:lnTo>
                    <a:pt x="9190" y="187641"/>
                  </a:lnTo>
                  <a:lnTo>
                    <a:pt x="19150" y="194360"/>
                  </a:lnTo>
                  <a:lnTo>
                    <a:pt x="31343" y="196831"/>
                  </a:lnTo>
                  <a:lnTo>
                    <a:pt x="76136" y="196831"/>
                  </a:lnTo>
                  <a:lnTo>
                    <a:pt x="88329" y="194360"/>
                  </a:lnTo>
                  <a:lnTo>
                    <a:pt x="97939" y="187877"/>
                  </a:lnTo>
                  <a:lnTo>
                    <a:pt x="31343" y="187877"/>
                  </a:lnTo>
                  <a:lnTo>
                    <a:pt x="23731" y="186538"/>
                  </a:lnTo>
                  <a:lnTo>
                    <a:pt x="17189" y="182824"/>
                  </a:lnTo>
                  <a:lnTo>
                    <a:pt x="12237" y="177160"/>
                  </a:lnTo>
                  <a:lnTo>
                    <a:pt x="9397" y="169970"/>
                  </a:lnTo>
                  <a:lnTo>
                    <a:pt x="106571" y="169970"/>
                  </a:lnTo>
                  <a:lnTo>
                    <a:pt x="107480" y="165487"/>
                  </a:lnTo>
                  <a:lnTo>
                    <a:pt x="107467" y="164839"/>
                  </a:lnTo>
                  <a:lnTo>
                    <a:pt x="107314" y="164204"/>
                  </a:lnTo>
                  <a:lnTo>
                    <a:pt x="107029" y="163620"/>
                  </a:lnTo>
                  <a:lnTo>
                    <a:pt x="105832" y="161004"/>
                  </a:lnTo>
                  <a:lnTo>
                    <a:pt x="11455" y="161004"/>
                  </a:lnTo>
                  <a:lnTo>
                    <a:pt x="52590" y="71253"/>
                  </a:lnTo>
                  <a:lnTo>
                    <a:pt x="64743" y="71253"/>
                  </a:lnTo>
                  <a:lnTo>
                    <a:pt x="62801" y="67011"/>
                  </a:lnTo>
                  <a:lnTo>
                    <a:pt x="69227" y="64014"/>
                  </a:lnTo>
                  <a:lnTo>
                    <a:pt x="76238" y="62477"/>
                  </a:lnTo>
                  <a:lnTo>
                    <a:pt x="233992" y="62477"/>
                  </a:lnTo>
                  <a:lnTo>
                    <a:pt x="234886" y="62033"/>
                  </a:lnTo>
                  <a:lnTo>
                    <a:pt x="233485" y="59226"/>
                  </a:lnTo>
                  <a:lnTo>
                    <a:pt x="48234" y="59213"/>
                  </a:lnTo>
                  <a:lnTo>
                    <a:pt x="37833" y="54006"/>
                  </a:lnTo>
                  <a:close/>
                </a:path>
                <a:path w="269239" h="268604">
                  <a:moveTo>
                    <a:pt x="233992" y="62477"/>
                  </a:moveTo>
                  <a:lnTo>
                    <a:pt x="192493" y="62477"/>
                  </a:lnTo>
                  <a:lnTo>
                    <a:pt x="199504" y="64014"/>
                  </a:lnTo>
                  <a:lnTo>
                    <a:pt x="205930" y="67011"/>
                  </a:lnTo>
                  <a:lnTo>
                    <a:pt x="161366" y="164204"/>
                  </a:lnTo>
                  <a:lnTo>
                    <a:pt x="161226" y="164839"/>
                  </a:lnTo>
                  <a:lnTo>
                    <a:pt x="161226" y="165487"/>
                  </a:lnTo>
                  <a:lnTo>
                    <a:pt x="163702" y="177680"/>
                  </a:lnTo>
                  <a:lnTo>
                    <a:pt x="170421" y="187641"/>
                  </a:lnTo>
                  <a:lnTo>
                    <a:pt x="180378" y="194360"/>
                  </a:lnTo>
                  <a:lnTo>
                    <a:pt x="192570" y="196831"/>
                  </a:lnTo>
                  <a:lnTo>
                    <a:pt x="237362" y="196831"/>
                  </a:lnTo>
                  <a:lnTo>
                    <a:pt x="249561" y="194360"/>
                  </a:lnTo>
                  <a:lnTo>
                    <a:pt x="259170" y="187877"/>
                  </a:lnTo>
                  <a:lnTo>
                    <a:pt x="192570" y="187877"/>
                  </a:lnTo>
                  <a:lnTo>
                    <a:pt x="184958" y="186538"/>
                  </a:lnTo>
                  <a:lnTo>
                    <a:pt x="178417" y="182824"/>
                  </a:lnTo>
                  <a:lnTo>
                    <a:pt x="173469" y="177160"/>
                  </a:lnTo>
                  <a:lnTo>
                    <a:pt x="170637" y="169970"/>
                  </a:lnTo>
                  <a:lnTo>
                    <a:pt x="267798" y="169970"/>
                  </a:lnTo>
                  <a:lnTo>
                    <a:pt x="268706" y="165487"/>
                  </a:lnTo>
                  <a:lnTo>
                    <a:pt x="268693" y="164839"/>
                  </a:lnTo>
                  <a:lnTo>
                    <a:pt x="268554" y="164204"/>
                  </a:lnTo>
                  <a:lnTo>
                    <a:pt x="268262" y="163633"/>
                  </a:lnTo>
                  <a:lnTo>
                    <a:pt x="267101" y="161004"/>
                  </a:lnTo>
                  <a:lnTo>
                    <a:pt x="172681" y="161004"/>
                  </a:lnTo>
                  <a:lnTo>
                    <a:pt x="213817" y="71266"/>
                  </a:lnTo>
                  <a:lnTo>
                    <a:pt x="215907" y="71253"/>
                  </a:lnTo>
                  <a:lnTo>
                    <a:pt x="216077" y="71177"/>
                  </a:lnTo>
                  <a:lnTo>
                    <a:pt x="225932" y="71177"/>
                  </a:lnTo>
                  <a:lnTo>
                    <a:pt x="224180" y="67354"/>
                  </a:lnTo>
                  <a:lnTo>
                    <a:pt x="233992" y="62477"/>
                  </a:lnTo>
                  <a:close/>
                </a:path>
                <a:path w="269239" h="268604">
                  <a:moveTo>
                    <a:pt x="106571" y="169970"/>
                  </a:moveTo>
                  <a:lnTo>
                    <a:pt x="98082" y="169970"/>
                  </a:lnTo>
                  <a:lnTo>
                    <a:pt x="95242" y="177160"/>
                  </a:lnTo>
                  <a:lnTo>
                    <a:pt x="90290" y="182824"/>
                  </a:lnTo>
                  <a:lnTo>
                    <a:pt x="83748" y="186538"/>
                  </a:lnTo>
                  <a:lnTo>
                    <a:pt x="76136" y="187877"/>
                  </a:lnTo>
                  <a:lnTo>
                    <a:pt x="97939" y="187877"/>
                  </a:lnTo>
                  <a:lnTo>
                    <a:pt x="98290" y="187641"/>
                  </a:lnTo>
                  <a:lnTo>
                    <a:pt x="105009" y="177680"/>
                  </a:lnTo>
                  <a:lnTo>
                    <a:pt x="106571" y="169970"/>
                  </a:lnTo>
                  <a:close/>
                </a:path>
                <a:path w="269239" h="268604">
                  <a:moveTo>
                    <a:pt x="267798" y="169970"/>
                  </a:moveTo>
                  <a:lnTo>
                    <a:pt x="259308" y="169970"/>
                  </a:lnTo>
                  <a:lnTo>
                    <a:pt x="256470" y="177160"/>
                  </a:lnTo>
                  <a:lnTo>
                    <a:pt x="251521" y="182824"/>
                  </a:lnTo>
                  <a:lnTo>
                    <a:pt x="244980" y="186538"/>
                  </a:lnTo>
                  <a:lnTo>
                    <a:pt x="237362" y="187877"/>
                  </a:lnTo>
                  <a:lnTo>
                    <a:pt x="259170" y="187877"/>
                  </a:lnTo>
                  <a:lnTo>
                    <a:pt x="259521" y="187641"/>
                  </a:lnTo>
                  <a:lnTo>
                    <a:pt x="266238" y="177680"/>
                  </a:lnTo>
                  <a:lnTo>
                    <a:pt x="267798" y="169970"/>
                  </a:lnTo>
                  <a:close/>
                </a:path>
                <a:path w="269239" h="268604">
                  <a:moveTo>
                    <a:pt x="64743" y="71253"/>
                  </a:moveTo>
                  <a:lnTo>
                    <a:pt x="54889" y="71253"/>
                  </a:lnTo>
                  <a:lnTo>
                    <a:pt x="96024" y="161004"/>
                  </a:lnTo>
                  <a:lnTo>
                    <a:pt x="105832" y="161004"/>
                  </a:lnTo>
                  <a:lnTo>
                    <a:pt x="64743" y="71253"/>
                  </a:lnTo>
                  <a:close/>
                </a:path>
                <a:path w="269239" h="268604">
                  <a:moveTo>
                    <a:pt x="225932" y="71177"/>
                  </a:moveTo>
                  <a:lnTo>
                    <a:pt x="216077" y="71177"/>
                  </a:lnTo>
                  <a:lnTo>
                    <a:pt x="257251" y="161004"/>
                  </a:lnTo>
                  <a:lnTo>
                    <a:pt x="267101" y="161004"/>
                  </a:lnTo>
                  <a:lnTo>
                    <a:pt x="225932" y="71177"/>
                  </a:lnTo>
                  <a:close/>
                </a:path>
                <a:path w="269239" h="268604">
                  <a:moveTo>
                    <a:pt x="215878" y="71266"/>
                  </a:moveTo>
                  <a:lnTo>
                    <a:pt x="213817" y="71266"/>
                  </a:lnTo>
                  <a:lnTo>
                    <a:pt x="214553" y="71520"/>
                  </a:lnTo>
                  <a:lnTo>
                    <a:pt x="215366" y="71494"/>
                  </a:lnTo>
                  <a:lnTo>
                    <a:pt x="215878" y="71266"/>
                  </a:lnTo>
                  <a:close/>
                </a:path>
                <a:path w="269239" h="268604">
                  <a:moveTo>
                    <a:pt x="54889" y="71253"/>
                  </a:moveTo>
                  <a:lnTo>
                    <a:pt x="52590" y="71253"/>
                  </a:lnTo>
                  <a:lnTo>
                    <a:pt x="53339" y="71456"/>
                  </a:lnTo>
                  <a:lnTo>
                    <a:pt x="54140" y="71456"/>
                  </a:lnTo>
                  <a:lnTo>
                    <a:pt x="54889" y="71253"/>
                  </a:lnTo>
                  <a:close/>
                </a:path>
                <a:path w="269239" h="268604">
                  <a:moveTo>
                    <a:pt x="54127" y="52914"/>
                  </a:moveTo>
                  <a:lnTo>
                    <a:pt x="50901" y="54387"/>
                  </a:lnTo>
                  <a:lnTo>
                    <a:pt x="50139" y="55149"/>
                  </a:lnTo>
                  <a:lnTo>
                    <a:pt x="48259" y="59226"/>
                  </a:lnTo>
                  <a:lnTo>
                    <a:pt x="233485" y="59226"/>
                  </a:lnTo>
                  <a:lnTo>
                    <a:pt x="220446" y="59213"/>
                  </a:lnTo>
                  <a:lnTo>
                    <a:pt x="220301" y="58896"/>
                  </a:lnTo>
                  <a:lnTo>
                    <a:pt x="59061" y="58883"/>
                  </a:lnTo>
                  <a:lnTo>
                    <a:pt x="56839" y="54019"/>
                  </a:lnTo>
                  <a:lnTo>
                    <a:pt x="56747" y="53879"/>
                  </a:lnTo>
                  <a:lnTo>
                    <a:pt x="54127" y="52914"/>
                  </a:lnTo>
                  <a:close/>
                </a:path>
                <a:path w="269239" h="268604">
                  <a:moveTo>
                    <a:pt x="230885" y="54019"/>
                  </a:moveTo>
                  <a:lnTo>
                    <a:pt x="220446" y="59213"/>
                  </a:lnTo>
                  <a:lnTo>
                    <a:pt x="233479" y="59213"/>
                  </a:lnTo>
                  <a:lnTo>
                    <a:pt x="230885" y="54019"/>
                  </a:lnTo>
                  <a:close/>
                </a:path>
                <a:path w="269239" h="268604">
                  <a:moveTo>
                    <a:pt x="193776" y="53524"/>
                  </a:moveTo>
                  <a:lnTo>
                    <a:pt x="74942" y="53524"/>
                  </a:lnTo>
                  <a:lnTo>
                    <a:pt x="66674" y="55365"/>
                  </a:lnTo>
                  <a:lnTo>
                    <a:pt x="59067" y="58896"/>
                  </a:lnTo>
                  <a:lnTo>
                    <a:pt x="220301" y="58896"/>
                  </a:lnTo>
                  <a:lnTo>
                    <a:pt x="209638" y="58883"/>
                  </a:lnTo>
                  <a:lnTo>
                    <a:pt x="202044" y="55353"/>
                  </a:lnTo>
                  <a:lnTo>
                    <a:pt x="193776" y="53524"/>
                  </a:lnTo>
                  <a:close/>
                </a:path>
                <a:path w="269239" h="268604">
                  <a:moveTo>
                    <a:pt x="215353" y="52889"/>
                  </a:moveTo>
                  <a:lnTo>
                    <a:pt x="212115" y="54387"/>
                  </a:lnTo>
                  <a:lnTo>
                    <a:pt x="211340" y="55149"/>
                  </a:lnTo>
                  <a:lnTo>
                    <a:pt x="209638" y="58883"/>
                  </a:lnTo>
                  <a:lnTo>
                    <a:pt x="220295" y="58883"/>
                  </a:lnTo>
                  <a:lnTo>
                    <a:pt x="218008" y="53879"/>
                  </a:lnTo>
                  <a:lnTo>
                    <a:pt x="215353" y="52889"/>
                  </a:lnTo>
                  <a:close/>
                </a:path>
                <a:path w="269239" h="268604">
                  <a:moveTo>
                    <a:pt x="129882" y="44558"/>
                  </a:moveTo>
                  <a:lnTo>
                    <a:pt x="120916" y="44558"/>
                  </a:lnTo>
                  <a:lnTo>
                    <a:pt x="120916" y="53524"/>
                  </a:lnTo>
                  <a:lnTo>
                    <a:pt x="147789" y="53524"/>
                  </a:lnTo>
                  <a:lnTo>
                    <a:pt x="129882" y="53511"/>
                  </a:lnTo>
                  <a:lnTo>
                    <a:pt x="129882" y="44558"/>
                  </a:lnTo>
                  <a:close/>
                </a:path>
                <a:path w="269239" h="268604">
                  <a:moveTo>
                    <a:pt x="147789" y="44558"/>
                  </a:moveTo>
                  <a:lnTo>
                    <a:pt x="138836" y="44558"/>
                  </a:lnTo>
                  <a:lnTo>
                    <a:pt x="138836" y="53511"/>
                  </a:lnTo>
                  <a:lnTo>
                    <a:pt x="147789" y="53511"/>
                  </a:lnTo>
                  <a:lnTo>
                    <a:pt x="147789" y="44558"/>
                  </a:lnTo>
                  <a:close/>
                </a:path>
                <a:path w="269239" h="268604">
                  <a:moveTo>
                    <a:pt x="156743" y="35604"/>
                  </a:moveTo>
                  <a:lnTo>
                    <a:pt x="111963" y="35604"/>
                  </a:lnTo>
                  <a:lnTo>
                    <a:pt x="111963" y="44558"/>
                  </a:lnTo>
                  <a:lnTo>
                    <a:pt x="156743" y="44558"/>
                  </a:lnTo>
                  <a:lnTo>
                    <a:pt x="156743" y="35604"/>
                  </a:lnTo>
                  <a:close/>
                </a:path>
                <a:path w="269239" h="268604">
                  <a:moveTo>
                    <a:pt x="131510" y="0"/>
                  </a:moveTo>
                  <a:lnTo>
                    <a:pt x="124855" y="2414"/>
                  </a:lnTo>
                  <a:lnTo>
                    <a:pt x="119592" y="7146"/>
                  </a:lnTo>
                  <a:lnTo>
                    <a:pt x="116446" y="13760"/>
                  </a:lnTo>
                  <a:lnTo>
                    <a:pt x="115709" y="16707"/>
                  </a:lnTo>
                  <a:lnTo>
                    <a:pt x="115709" y="19780"/>
                  </a:lnTo>
                  <a:lnTo>
                    <a:pt x="119659" y="35604"/>
                  </a:lnTo>
                  <a:lnTo>
                    <a:pt x="128892" y="35604"/>
                  </a:lnTo>
                  <a:lnTo>
                    <a:pt x="124409" y="17710"/>
                  </a:lnTo>
                  <a:lnTo>
                    <a:pt x="125044" y="14700"/>
                  </a:lnTo>
                  <a:lnTo>
                    <a:pt x="126860" y="12389"/>
                  </a:lnTo>
                  <a:lnTo>
                    <a:pt x="130352" y="8248"/>
                  </a:lnTo>
                  <a:lnTo>
                    <a:pt x="136537" y="7728"/>
                  </a:lnTo>
                  <a:lnTo>
                    <a:pt x="149278" y="7728"/>
                  </a:lnTo>
                  <a:lnTo>
                    <a:pt x="145456" y="3481"/>
                  </a:lnTo>
                  <a:lnTo>
                    <a:pt x="138836" y="336"/>
                  </a:lnTo>
                  <a:lnTo>
                    <a:pt x="131510" y="0"/>
                  </a:lnTo>
                  <a:close/>
                </a:path>
                <a:path w="269239" h="268604">
                  <a:moveTo>
                    <a:pt x="149278" y="7728"/>
                  </a:moveTo>
                  <a:lnTo>
                    <a:pt x="136537" y="7728"/>
                  </a:lnTo>
                  <a:lnTo>
                    <a:pt x="141096" y="11576"/>
                  </a:lnTo>
                  <a:lnTo>
                    <a:pt x="141490" y="11957"/>
                  </a:lnTo>
                  <a:lnTo>
                    <a:pt x="143662" y="14700"/>
                  </a:lnTo>
                  <a:lnTo>
                    <a:pt x="144297" y="17710"/>
                  </a:lnTo>
                  <a:lnTo>
                    <a:pt x="139814" y="35604"/>
                  </a:lnTo>
                  <a:lnTo>
                    <a:pt x="149047" y="35604"/>
                  </a:lnTo>
                  <a:lnTo>
                    <a:pt x="152272" y="22714"/>
                  </a:lnTo>
                  <a:lnTo>
                    <a:pt x="152604" y="15390"/>
                  </a:lnTo>
                  <a:lnTo>
                    <a:pt x="150188" y="8739"/>
                  </a:lnTo>
                  <a:lnTo>
                    <a:pt x="149278" y="772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7" name="object 5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32544" y="5184546"/>
              <a:ext cx="248704" cy="251460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3229483" y="5985433"/>
              <a:ext cx="254635" cy="302260"/>
            </a:xfrm>
            <a:custGeom>
              <a:avLst/>
              <a:gdLst/>
              <a:ahLst/>
              <a:cxnLst/>
              <a:rect l="l" t="t" r="r" b="b"/>
              <a:pathLst>
                <a:path w="254635" h="302260">
                  <a:moveTo>
                    <a:pt x="34264" y="123786"/>
                  </a:moveTo>
                  <a:lnTo>
                    <a:pt x="31673" y="121196"/>
                  </a:lnTo>
                  <a:lnTo>
                    <a:pt x="28409" y="121196"/>
                  </a:lnTo>
                  <a:lnTo>
                    <a:pt x="2628" y="121196"/>
                  </a:lnTo>
                  <a:lnTo>
                    <a:pt x="0" y="123825"/>
                  </a:lnTo>
                  <a:lnTo>
                    <a:pt x="0" y="130263"/>
                  </a:lnTo>
                  <a:lnTo>
                    <a:pt x="2628" y="132892"/>
                  </a:lnTo>
                  <a:lnTo>
                    <a:pt x="31635" y="132892"/>
                  </a:lnTo>
                  <a:lnTo>
                    <a:pt x="34264" y="130263"/>
                  </a:lnTo>
                  <a:lnTo>
                    <a:pt x="34264" y="123786"/>
                  </a:lnTo>
                  <a:close/>
                </a:path>
                <a:path w="254635" h="302260">
                  <a:moveTo>
                    <a:pt x="63754" y="55524"/>
                  </a:moveTo>
                  <a:lnTo>
                    <a:pt x="43395" y="34671"/>
                  </a:lnTo>
                  <a:lnTo>
                    <a:pt x="39687" y="34632"/>
                  </a:lnTo>
                  <a:lnTo>
                    <a:pt x="35090" y="39141"/>
                  </a:lnTo>
                  <a:lnTo>
                    <a:pt x="35052" y="42862"/>
                  </a:lnTo>
                  <a:lnTo>
                    <a:pt x="54305" y="62585"/>
                  </a:lnTo>
                  <a:lnTo>
                    <a:pt x="55816" y="63169"/>
                  </a:lnTo>
                  <a:lnTo>
                    <a:pt x="57315" y="63169"/>
                  </a:lnTo>
                  <a:lnTo>
                    <a:pt x="58775" y="63169"/>
                  </a:lnTo>
                  <a:lnTo>
                    <a:pt x="60286" y="62623"/>
                  </a:lnTo>
                  <a:lnTo>
                    <a:pt x="63703" y="59245"/>
                  </a:lnTo>
                  <a:lnTo>
                    <a:pt x="63754" y="55524"/>
                  </a:lnTo>
                  <a:close/>
                </a:path>
                <a:path w="254635" h="302260">
                  <a:moveTo>
                    <a:pt x="132905" y="2628"/>
                  </a:moveTo>
                  <a:lnTo>
                    <a:pt x="130263" y="0"/>
                  </a:lnTo>
                  <a:lnTo>
                    <a:pt x="123837" y="0"/>
                  </a:lnTo>
                  <a:lnTo>
                    <a:pt x="121196" y="2628"/>
                  </a:lnTo>
                  <a:lnTo>
                    <a:pt x="121196" y="31661"/>
                  </a:lnTo>
                  <a:lnTo>
                    <a:pt x="123786" y="34251"/>
                  </a:lnTo>
                  <a:lnTo>
                    <a:pt x="127050" y="34251"/>
                  </a:lnTo>
                  <a:lnTo>
                    <a:pt x="130263" y="34251"/>
                  </a:lnTo>
                  <a:lnTo>
                    <a:pt x="132905" y="31623"/>
                  </a:lnTo>
                  <a:lnTo>
                    <a:pt x="132905" y="2628"/>
                  </a:lnTo>
                  <a:close/>
                </a:path>
                <a:path w="254635" h="302260">
                  <a:moveTo>
                    <a:pt x="213372" y="127546"/>
                  </a:moveTo>
                  <a:lnTo>
                    <a:pt x="204139" y="88099"/>
                  </a:lnTo>
                  <a:lnTo>
                    <a:pt x="178066" y="57315"/>
                  </a:lnTo>
                  <a:lnTo>
                    <a:pt x="140868" y="41795"/>
                  </a:lnTo>
                  <a:lnTo>
                    <a:pt x="127266" y="40728"/>
                  </a:lnTo>
                  <a:lnTo>
                    <a:pt x="113652" y="41795"/>
                  </a:lnTo>
                  <a:lnTo>
                    <a:pt x="76454" y="57315"/>
                  </a:lnTo>
                  <a:lnTo>
                    <a:pt x="50355" y="88049"/>
                  </a:lnTo>
                  <a:lnTo>
                    <a:pt x="41173" y="127635"/>
                  </a:lnTo>
                  <a:lnTo>
                    <a:pt x="45643" y="153860"/>
                  </a:lnTo>
                  <a:lnTo>
                    <a:pt x="58000" y="177482"/>
                  </a:lnTo>
                  <a:lnTo>
                    <a:pt x="77635" y="196646"/>
                  </a:lnTo>
                  <a:lnTo>
                    <a:pt x="81559" y="199453"/>
                  </a:lnTo>
                  <a:lnTo>
                    <a:pt x="83896" y="203962"/>
                  </a:lnTo>
                  <a:lnTo>
                    <a:pt x="83896" y="223227"/>
                  </a:lnTo>
                  <a:lnTo>
                    <a:pt x="89827" y="229146"/>
                  </a:lnTo>
                  <a:lnTo>
                    <a:pt x="163449" y="229196"/>
                  </a:lnTo>
                  <a:lnTo>
                    <a:pt x="165950" y="229489"/>
                  </a:lnTo>
                  <a:lnTo>
                    <a:pt x="167881" y="231622"/>
                  </a:lnTo>
                  <a:lnTo>
                    <a:pt x="167881" y="236626"/>
                  </a:lnTo>
                  <a:lnTo>
                    <a:pt x="165950" y="238760"/>
                  </a:lnTo>
                  <a:lnTo>
                    <a:pt x="163449" y="239052"/>
                  </a:lnTo>
                  <a:lnTo>
                    <a:pt x="104990" y="239102"/>
                  </a:lnTo>
                  <a:lnTo>
                    <a:pt x="97790" y="240842"/>
                  </a:lnTo>
                  <a:lnTo>
                    <a:pt x="91948" y="244995"/>
                  </a:lnTo>
                  <a:lnTo>
                    <a:pt x="88036" y="250990"/>
                  </a:lnTo>
                  <a:lnTo>
                    <a:pt x="86614" y="258279"/>
                  </a:lnTo>
                  <a:lnTo>
                    <a:pt x="88036" y="265569"/>
                  </a:lnTo>
                  <a:lnTo>
                    <a:pt x="91935" y="271564"/>
                  </a:lnTo>
                  <a:lnTo>
                    <a:pt x="97764" y="275717"/>
                  </a:lnTo>
                  <a:lnTo>
                    <a:pt x="105244" y="277456"/>
                  </a:lnTo>
                  <a:lnTo>
                    <a:pt x="152869" y="277914"/>
                  </a:lnTo>
                  <a:lnTo>
                    <a:pt x="155384" y="278206"/>
                  </a:lnTo>
                  <a:lnTo>
                    <a:pt x="157302" y="280327"/>
                  </a:lnTo>
                  <a:lnTo>
                    <a:pt x="157302" y="285343"/>
                  </a:lnTo>
                  <a:lnTo>
                    <a:pt x="155384" y="287477"/>
                  </a:lnTo>
                  <a:lnTo>
                    <a:pt x="152869" y="287769"/>
                  </a:lnTo>
                  <a:lnTo>
                    <a:pt x="106832" y="287807"/>
                  </a:lnTo>
                  <a:lnTo>
                    <a:pt x="103657" y="290982"/>
                  </a:lnTo>
                  <a:lnTo>
                    <a:pt x="103657" y="298843"/>
                  </a:lnTo>
                  <a:lnTo>
                    <a:pt x="106832" y="302018"/>
                  </a:lnTo>
                  <a:lnTo>
                    <a:pt x="154000" y="301929"/>
                  </a:lnTo>
                  <a:lnTo>
                    <a:pt x="160921" y="299986"/>
                  </a:lnTo>
                  <a:lnTo>
                    <a:pt x="166497" y="295795"/>
                  </a:lnTo>
                  <a:lnTo>
                    <a:pt x="170205" y="289902"/>
                  </a:lnTo>
                  <a:lnTo>
                    <a:pt x="171551" y="282879"/>
                  </a:lnTo>
                  <a:lnTo>
                    <a:pt x="170205" y="275869"/>
                  </a:lnTo>
                  <a:lnTo>
                    <a:pt x="166522" y="269989"/>
                  </a:lnTo>
                  <a:lnTo>
                    <a:pt x="161010" y="265772"/>
                  </a:lnTo>
                  <a:lnTo>
                    <a:pt x="153416" y="263791"/>
                  </a:lnTo>
                  <a:lnTo>
                    <a:pt x="102984" y="263207"/>
                  </a:lnTo>
                  <a:lnTo>
                    <a:pt x="100901" y="261035"/>
                  </a:lnTo>
                  <a:lnTo>
                    <a:pt x="100901" y="255727"/>
                  </a:lnTo>
                  <a:lnTo>
                    <a:pt x="102946" y="253555"/>
                  </a:lnTo>
                  <a:lnTo>
                    <a:pt x="105575" y="253377"/>
                  </a:lnTo>
                  <a:lnTo>
                    <a:pt x="164566" y="253301"/>
                  </a:lnTo>
                  <a:lnTo>
                    <a:pt x="171424" y="251333"/>
                  </a:lnTo>
                  <a:lnTo>
                    <a:pt x="176961" y="247129"/>
                  </a:lnTo>
                  <a:lnTo>
                    <a:pt x="180644" y="241236"/>
                  </a:lnTo>
                  <a:lnTo>
                    <a:pt x="181991" y="234213"/>
                  </a:lnTo>
                  <a:lnTo>
                    <a:pt x="180644" y="227190"/>
                  </a:lnTo>
                  <a:lnTo>
                    <a:pt x="176949" y="221297"/>
                  </a:lnTo>
                  <a:lnTo>
                    <a:pt x="171411" y="217081"/>
                  </a:lnTo>
                  <a:lnTo>
                    <a:pt x="163779" y="215112"/>
                  </a:lnTo>
                  <a:lnTo>
                    <a:pt x="98056" y="215074"/>
                  </a:lnTo>
                  <a:lnTo>
                    <a:pt x="98056" y="208889"/>
                  </a:lnTo>
                  <a:lnTo>
                    <a:pt x="97218" y="201980"/>
                  </a:lnTo>
                  <a:lnTo>
                    <a:pt x="94792" y="195541"/>
                  </a:lnTo>
                  <a:lnTo>
                    <a:pt x="90932" y="189839"/>
                  </a:lnTo>
                  <a:lnTo>
                    <a:pt x="85775" y="185153"/>
                  </a:lnTo>
                  <a:lnTo>
                    <a:pt x="69367" y="169138"/>
                  </a:lnTo>
                  <a:lnTo>
                    <a:pt x="59042" y="149428"/>
                  </a:lnTo>
                  <a:lnTo>
                    <a:pt x="55295" y="127558"/>
                  </a:lnTo>
                  <a:lnTo>
                    <a:pt x="58661" y="105067"/>
                  </a:lnTo>
                  <a:lnTo>
                    <a:pt x="68961" y="84607"/>
                  </a:lnTo>
                  <a:lnTo>
                    <a:pt x="84696" y="68795"/>
                  </a:lnTo>
                  <a:lnTo>
                    <a:pt x="104546" y="58597"/>
                  </a:lnTo>
                  <a:lnTo>
                    <a:pt x="127177" y="54978"/>
                  </a:lnTo>
                  <a:lnTo>
                    <a:pt x="149809" y="58597"/>
                  </a:lnTo>
                  <a:lnTo>
                    <a:pt x="169659" y="68795"/>
                  </a:lnTo>
                  <a:lnTo>
                    <a:pt x="185394" y="84607"/>
                  </a:lnTo>
                  <a:lnTo>
                    <a:pt x="195694" y="105067"/>
                  </a:lnTo>
                  <a:lnTo>
                    <a:pt x="199110" y="127723"/>
                  </a:lnTo>
                  <a:lnTo>
                    <a:pt x="195414" y="149720"/>
                  </a:lnTo>
                  <a:lnTo>
                    <a:pt x="185140" y="169506"/>
                  </a:lnTo>
                  <a:lnTo>
                    <a:pt x="168795" y="185534"/>
                  </a:lnTo>
                  <a:lnTo>
                    <a:pt x="165569" y="187794"/>
                  </a:lnTo>
                  <a:lnTo>
                    <a:pt x="164820" y="192214"/>
                  </a:lnTo>
                  <a:lnTo>
                    <a:pt x="168503" y="197408"/>
                  </a:lnTo>
                  <a:lnTo>
                    <a:pt x="170713" y="198450"/>
                  </a:lnTo>
                  <a:lnTo>
                    <a:pt x="174345" y="198450"/>
                  </a:lnTo>
                  <a:lnTo>
                    <a:pt x="203555" y="166801"/>
                  </a:lnTo>
                  <a:lnTo>
                    <a:pt x="212217" y="140995"/>
                  </a:lnTo>
                  <a:lnTo>
                    <a:pt x="213372" y="127546"/>
                  </a:lnTo>
                  <a:close/>
                </a:path>
                <a:path w="254635" h="302260">
                  <a:moveTo>
                    <a:pt x="219430" y="42900"/>
                  </a:moveTo>
                  <a:lnTo>
                    <a:pt x="219379" y="39192"/>
                  </a:lnTo>
                  <a:lnTo>
                    <a:pt x="214744" y="34632"/>
                  </a:lnTo>
                  <a:lnTo>
                    <a:pt x="211074" y="34709"/>
                  </a:lnTo>
                  <a:lnTo>
                    <a:pt x="208813" y="37007"/>
                  </a:lnTo>
                  <a:lnTo>
                    <a:pt x="190728" y="55562"/>
                  </a:lnTo>
                  <a:lnTo>
                    <a:pt x="190766" y="59283"/>
                  </a:lnTo>
                  <a:lnTo>
                    <a:pt x="194195" y="62661"/>
                  </a:lnTo>
                  <a:lnTo>
                    <a:pt x="195694" y="63207"/>
                  </a:lnTo>
                  <a:lnTo>
                    <a:pt x="198666" y="63207"/>
                  </a:lnTo>
                  <a:lnTo>
                    <a:pt x="200215" y="62623"/>
                  </a:lnTo>
                  <a:lnTo>
                    <a:pt x="219430" y="42900"/>
                  </a:lnTo>
                  <a:close/>
                </a:path>
                <a:path w="254635" h="302260">
                  <a:moveTo>
                    <a:pt x="254482" y="123786"/>
                  </a:moveTo>
                  <a:lnTo>
                    <a:pt x="251841" y="121196"/>
                  </a:lnTo>
                  <a:lnTo>
                    <a:pt x="248627" y="121196"/>
                  </a:lnTo>
                  <a:lnTo>
                    <a:pt x="222427" y="121196"/>
                  </a:lnTo>
                  <a:lnTo>
                    <a:pt x="219798" y="123825"/>
                  </a:lnTo>
                  <a:lnTo>
                    <a:pt x="219798" y="130263"/>
                  </a:lnTo>
                  <a:lnTo>
                    <a:pt x="222427" y="132892"/>
                  </a:lnTo>
                  <a:lnTo>
                    <a:pt x="251841" y="132892"/>
                  </a:lnTo>
                  <a:lnTo>
                    <a:pt x="254482" y="130263"/>
                  </a:lnTo>
                  <a:lnTo>
                    <a:pt x="254482" y="12378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9" name="object 5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317366" y="2037476"/>
              <a:ext cx="145750" cy="135188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3211411" y="1982228"/>
              <a:ext cx="290830" cy="253365"/>
            </a:xfrm>
            <a:custGeom>
              <a:avLst/>
              <a:gdLst/>
              <a:ahLst/>
              <a:cxnLst/>
              <a:rect l="l" t="t" r="r" b="b"/>
              <a:pathLst>
                <a:path w="290829" h="253364">
                  <a:moveTo>
                    <a:pt x="51943" y="118351"/>
                  </a:moveTo>
                  <a:lnTo>
                    <a:pt x="49949" y="118351"/>
                  </a:lnTo>
                  <a:lnTo>
                    <a:pt x="48044" y="118351"/>
                  </a:lnTo>
                  <a:lnTo>
                    <a:pt x="46761" y="118351"/>
                  </a:lnTo>
                  <a:lnTo>
                    <a:pt x="46697" y="119621"/>
                  </a:lnTo>
                  <a:lnTo>
                    <a:pt x="45440" y="119621"/>
                  </a:lnTo>
                  <a:lnTo>
                    <a:pt x="46710" y="120891"/>
                  </a:lnTo>
                  <a:lnTo>
                    <a:pt x="46812" y="122161"/>
                  </a:lnTo>
                  <a:lnTo>
                    <a:pt x="47955" y="123431"/>
                  </a:lnTo>
                  <a:lnTo>
                    <a:pt x="47790" y="122161"/>
                  </a:lnTo>
                  <a:lnTo>
                    <a:pt x="50203" y="120891"/>
                  </a:lnTo>
                  <a:lnTo>
                    <a:pt x="51777" y="119621"/>
                  </a:lnTo>
                  <a:lnTo>
                    <a:pt x="51943" y="118351"/>
                  </a:lnTo>
                  <a:close/>
                </a:path>
                <a:path w="290829" h="253364">
                  <a:moveTo>
                    <a:pt x="71056" y="219951"/>
                  </a:moveTo>
                  <a:lnTo>
                    <a:pt x="70231" y="214871"/>
                  </a:lnTo>
                  <a:lnTo>
                    <a:pt x="69316" y="209791"/>
                  </a:lnTo>
                  <a:lnTo>
                    <a:pt x="66827" y="209791"/>
                  </a:lnTo>
                  <a:lnTo>
                    <a:pt x="65938" y="209791"/>
                  </a:lnTo>
                  <a:lnTo>
                    <a:pt x="64630" y="209791"/>
                  </a:lnTo>
                  <a:lnTo>
                    <a:pt x="70993" y="219951"/>
                  </a:lnTo>
                  <a:close/>
                </a:path>
                <a:path w="290829" h="253364">
                  <a:moveTo>
                    <a:pt x="71628" y="52311"/>
                  </a:moveTo>
                  <a:lnTo>
                    <a:pt x="69367" y="47231"/>
                  </a:lnTo>
                  <a:lnTo>
                    <a:pt x="69202" y="44691"/>
                  </a:lnTo>
                  <a:lnTo>
                    <a:pt x="69596" y="40881"/>
                  </a:lnTo>
                  <a:lnTo>
                    <a:pt x="70777" y="37071"/>
                  </a:lnTo>
                  <a:lnTo>
                    <a:pt x="70993" y="35801"/>
                  </a:lnTo>
                  <a:lnTo>
                    <a:pt x="70929" y="33261"/>
                  </a:lnTo>
                  <a:lnTo>
                    <a:pt x="64604" y="44691"/>
                  </a:lnTo>
                  <a:lnTo>
                    <a:pt x="66802" y="44691"/>
                  </a:lnTo>
                  <a:lnTo>
                    <a:pt x="66370" y="45961"/>
                  </a:lnTo>
                  <a:lnTo>
                    <a:pt x="67818" y="49771"/>
                  </a:lnTo>
                  <a:lnTo>
                    <a:pt x="71628" y="52311"/>
                  </a:lnTo>
                  <a:close/>
                </a:path>
                <a:path w="290829" h="253364">
                  <a:moveTo>
                    <a:pt x="71653" y="101841"/>
                  </a:moveTo>
                  <a:lnTo>
                    <a:pt x="68237" y="103111"/>
                  </a:lnTo>
                  <a:lnTo>
                    <a:pt x="66395" y="106921"/>
                  </a:lnTo>
                  <a:lnTo>
                    <a:pt x="66611" y="108191"/>
                  </a:lnTo>
                  <a:lnTo>
                    <a:pt x="69215" y="108191"/>
                  </a:lnTo>
                  <a:lnTo>
                    <a:pt x="69303" y="105651"/>
                  </a:lnTo>
                  <a:lnTo>
                    <a:pt x="70269" y="103111"/>
                  </a:lnTo>
                  <a:lnTo>
                    <a:pt x="71653" y="101841"/>
                  </a:lnTo>
                  <a:close/>
                </a:path>
                <a:path w="290829" h="253364">
                  <a:moveTo>
                    <a:pt x="71678" y="202171"/>
                  </a:moveTo>
                  <a:lnTo>
                    <a:pt x="67170" y="204711"/>
                  </a:lnTo>
                  <a:lnTo>
                    <a:pt x="66903" y="208521"/>
                  </a:lnTo>
                  <a:lnTo>
                    <a:pt x="69354" y="208521"/>
                  </a:lnTo>
                  <a:lnTo>
                    <a:pt x="69405" y="205981"/>
                  </a:lnTo>
                  <a:lnTo>
                    <a:pt x="71678" y="202171"/>
                  </a:lnTo>
                  <a:close/>
                </a:path>
                <a:path w="290829" h="253364">
                  <a:moveTo>
                    <a:pt x="72974" y="82791"/>
                  </a:moveTo>
                  <a:lnTo>
                    <a:pt x="71323" y="80251"/>
                  </a:lnTo>
                  <a:lnTo>
                    <a:pt x="70485" y="78981"/>
                  </a:lnTo>
                  <a:lnTo>
                    <a:pt x="69570" y="78447"/>
                  </a:lnTo>
                  <a:lnTo>
                    <a:pt x="69570" y="84061"/>
                  </a:lnTo>
                  <a:lnTo>
                    <a:pt x="68656" y="89141"/>
                  </a:lnTo>
                  <a:lnTo>
                    <a:pt x="55956" y="115811"/>
                  </a:lnTo>
                  <a:lnTo>
                    <a:pt x="54229" y="112001"/>
                  </a:lnTo>
                  <a:lnTo>
                    <a:pt x="52590" y="108191"/>
                  </a:lnTo>
                  <a:lnTo>
                    <a:pt x="50901" y="104381"/>
                  </a:lnTo>
                  <a:lnTo>
                    <a:pt x="45872" y="94221"/>
                  </a:lnTo>
                  <a:lnTo>
                    <a:pt x="43383" y="89141"/>
                  </a:lnTo>
                  <a:lnTo>
                    <a:pt x="42354" y="84061"/>
                  </a:lnTo>
                  <a:lnTo>
                    <a:pt x="44069" y="81521"/>
                  </a:lnTo>
                  <a:lnTo>
                    <a:pt x="47942" y="80251"/>
                  </a:lnTo>
                  <a:lnTo>
                    <a:pt x="50533" y="81521"/>
                  </a:lnTo>
                  <a:lnTo>
                    <a:pt x="51498" y="84061"/>
                  </a:lnTo>
                  <a:lnTo>
                    <a:pt x="50660" y="85331"/>
                  </a:lnTo>
                  <a:lnTo>
                    <a:pt x="47904" y="85331"/>
                  </a:lnTo>
                  <a:lnTo>
                    <a:pt x="48031" y="82791"/>
                  </a:lnTo>
                  <a:lnTo>
                    <a:pt x="46126" y="84061"/>
                  </a:lnTo>
                  <a:lnTo>
                    <a:pt x="45859" y="85331"/>
                  </a:lnTo>
                  <a:lnTo>
                    <a:pt x="43522" y="86601"/>
                  </a:lnTo>
                  <a:lnTo>
                    <a:pt x="44805" y="87871"/>
                  </a:lnTo>
                  <a:lnTo>
                    <a:pt x="45872" y="87871"/>
                  </a:lnTo>
                  <a:lnTo>
                    <a:pt x="46024" y="90411"/>
                  </a:lnTo>
                  <a:lnTo>
                    <a:pt x="48018" y="91681"/>
                  </a:lnTo>
                  <a:lnTo>
                    <a:pt x="47929" y="89141"/>
                  </a:lnTo>
                  <a:lnTo>
                    <a:pt x="49657" y="87871"/>
                  </a:lnTo>
                  <a:lnTo>
                    <a:pt x="52692" y="87871"/>
                  </a:lnTo>
                  <a:lnTo>
                    <a:pt x="53835" y="86601"/>
                  </a:lnTo>
                  <a:lnTo>
                    <a:pt x="54025" y="94221"/>
                  </a:lnTo>
                  <a:lnTo>
                    <a:pt x="53797" y="95491"/>
                  </a:lnTo>
                  <a:lnTo>
                    <a:pt x="52197" y="96761"/>
                  </a:lnTo>
                  <a:lnTo>
                    <a:pt x="48933" y="96761"/>
                  </a:lnTo>
                  <a:lnTo>
                    <a:pt x="51079" y="99301"/>
                  </a:lnTo>
                  <a:lnTo>
                    <a:pt x="54787" y="99301"/>
                  </a:lnTo>
                  <a:lnTo>
                    <a:pt x="53276" y="101841"/>
                  </a:lnTo>
                  <a:lnTo>
                    <a:pt x="53340" y="104381"/>
                  </a:lnTo>
                  <a:lnTo>
                    <a:pt x="54952" y="106921"/>
                  </a:lnTo>
                  <a:lnTo>
                    <a:pt x="55968" y="108191"/>
                  </a:lnTo>
                  <a:lnTo>
                    <a:pt x="58191" y="105651"/>
                  </a:lnTo>
                  <a:lnTo>
                    <a:pt x="58801" y="101841"/>
                  </a:lnTo>
                  <a:lnTo>
                    <a:pt x="57124" y="99301"/>
                  </a:lnTo>
                  <a:lnTo>
                    <a:pt x="60934" y="99301"/>
                  </a:lnTo>
                  <a:lnTo>
                    <a:pt x="63004" y="96761"/>
                  </a:lnTo>
                  <a:lnTo>
                    <a:pt x="59550" y="96761"/>
                  </a:lnTo>
                  <a:lnTo>
                    <a:pt x="58115" y="95491"/>
                  </a:lnTo>
                  <a:lnTo>
                    <a:pt x="57912" y="94221"/>
                  </a:lnTo>
                  <a:lnTo>
                    <a:pt x="58102" y="86601"/>
                  </a:lnTo>
                  <a:lnTo>
                    <a:pt x="60744" y="87871"/>
                  </a:lnTo>
                  <a:lnTo>
                    <a:pt x="63322" y="89141"/>
                  </a:lnTo>
                  <a:lnTo>
                    <a:pt x="64147" y="90411"/>
                  </a:lnTo>
                  <a:lnTo>
                    <a:pt x="63893" y="91681"/>
                  </a:lnTo>
                  <a:lnTo>
                    <a:pt x="65862" y="90411"/>
                  </a:lnTo>
                  <a:lnTo>
                    <a:pt x="66027" y="87871"/>
                  </a:lnTo>
                  <a:lnTo>
                    <a:pt x="67170" y="87871"/>
                  </a:lnTo>
                  <a:lnTo>
                    <a:pt x="68427" y="86601"/>
                  </a:lnTo>
                  <a:lnTo>
                    <a:pt x="66052" y="85331"/>
                  </a:lnTo>
                  <a:lnTo>
                    <a:pt x="65735" y="84061"/>
                  </a:lnTo>
                  <a:lnTo>
                    <a:pt x="63893" y="82791"/>
                  </a:lnTo>
                  <a:lnTo>
                    <a:pt x="64096" y="84061"/>
                  </a:lnTo>
                  <a:lnTo>
                    <a:pt x="63106" y="85331"/>
                  </a:lnTo>
                  <a:lnTo>
                    <a:pt x="61239" y="85331"/>
                  </a:lnTo>
                  <a:lnTo>
                    <a:pt x="60413" y="84061"/>
                  </a:lnTo>
                  <a:lnTo>
                    <a:pt x="60972" y="82791"/>
                  </a:lnTo>
                  <a:lnTo>
                    <a:pt x="61531" y="81521"/>
                  </a:lnTo>
                  <a:lnTo>
                    <a:pt x="65201" y="80251"/>
                  </a:lnTo>
                  <a:lnTo>
                    <a:pt x="68618" y="81521"/>
                  </a:lnTo>
                  <a:lnTo>
                    <a:pt x="69570" y="84061"/>
                  </a:lnTo>
                  <a:lnTo>
                    <a:pt x="69570" y="78447"/>
                  </a:lnTo>
                  <a:lnTo>
                    <a:pt x="66205" y="76441"/>
                  </a:lnTo>
                  <a:lnTo>
                    <a:pt x="68122" y="76441"/>
                  </a:lnTo>
                  <a:lnTo>
                    <a:pt x="70053" y="75171"/>
                  </a:lnTo>
                  <a:lnTo>
                    <a:pt x="71335" y="73901"/>
                  </a:lnTo>
                  <a:lnTo>
                    <a:pt x="72948" y="70091"/>
                  </a:lnTo>
                  <a:lnTo>
                    <a:pt x="72847" y="66281"/>
                  </a:lnTo>
                  <a:lnTo>
                    <a:pt x="72072" y="63741"/>
                  </a:lnTo>
                  <a:lnTo>
                    <a:pt x="71183" y="62471"/>
                  </a:lnTo>
                  <a:lnTo>
                    <a:pt x="63512" y="47231"/>
                  </a:lnTo>
                  <a:lnTo>
                    <a:pt x="61569" y="49771"/>
                  </a:lnTo>
                  <a:lnTo>
                    <a:pt x="68605" y="65011"/>
                  </a:lnTo>
                  <a:lnTo>
                    <a:pt x="69545" y="70091"/>
                  </a:lnTo>
                  <a:lnTo>
                    <a:pt x="68033" y="72631"/>
                  </a:lnTo>
                  <a:lnTo>
                    <a:pt x="63957" y="73901"/>
                  </a:lnTo>
                  <a:lnTo>
                    <a:pt x="63322" y="73367"/>
                  </a:lnTo>
                  <a:lnTo>
                    <a:pt x="63322" y="76441"/>
                  </a:lnTo>
                  <a:lnTo>
                    <a:pt x="58991" y="78981"/>
                  </a:lnTo>
                  <a:lnTo>
                    <a:pt x="55943" y="82791"/>
                  </a:lnTo>
                  <a:lnTo>
                    <a:pt x="55257" y="81521"/>
                  </a:lnTo>
                  <a:lnTo>
                    <a:pt x="54533" y="80251"/>
                  </a:lnTo>
                  <a:lnTo>
                    <a:pt x="53809" y="78981"/>
                  </a:lnTo>
                  <a:lnTo>
                    <a:pt x="51269" y="77711"/>
                  </a:lnTo>
                  <a:lnTo>
                    <a:pt x="48615" y="76441"/>
                  </a:lnTo>
                  <a:lnTo>
                    <a:pt x="53505" y="75171"/>
                  </a:lnTo>
                  <a:lnTo>
                    <a:pt x="55905" y="71361"/>
                  </a:lnTo>
                  <a:lnTo>
                    <a:pt x="56591" y="72631"/>
                  </a:lnTo>
                  <a:lnTo>
                    <a:pt x="58077" y="75171"/>
                  </a:lnTo>
                  <a:lnTo>
                    <a:pt x="60642" y="76441"/>
                  </a:lnTo>
                  <a:lnTo>
                    <a:pt x="63322" y="76441"/>
                  </a:lnTo>
                  <a:lnTo>
                    <a:pt x="63322" y="73367"/>
                  </a:lnTo>
                  <a:lnTo>
                    <a:pt x="60998" y="71361"/>
                  </a:lnTo>
                  <a:lnTo>
                    <a:pt x="60439" y="68821"/>
                  </a:lnTo>
                  <a:lnTo>
                    <a:pt x="61417" y="67551"/>
                  </a:lnTo>
                  <a:lnTo>
                    <a:pt x="63030" y="67551"/>
                  </a:lnTo>
                  <a:lnTo>
                    <a:pt x="64084" y="68821"/>
                  </a:lnTo>
                  <a:lnTo>
                    <a:pt x="63868" y="71361"/>
                  </a:lnTo>
                  <a:lnTo>
                    <a:pt x="65887" y="68821"/>
                  </a:lnTo>
                  <a:lnTo>
                    <a:pt x="66027" y="67551"/>
                  </a:lnTo>
                  <a:lnTo>
                    <a:pt x="68414" y="66281"/>
                  </a:lnTo>
                  <a:lnTo>
                    <a:pt x="67208" y="66281"/>
                  </a:lnTo>
                  <a:lnTo>
                    <a:pt x="66014" y="65011"/>
                  </a:lnTo>
                  <a:lnTo>
                    <a:pt x="65849" y="63741"/>
                  </a:lnTo>
                  <a:lnTo>
                    <a:pt x="63881" y="62471"/>
                  </a:lnTo>
                  <a:lnTo>
                    <a:pt x="64084" y="63741"/>
                  </a:lnTo>
                  <a:lnTo>
                    <a:pt x="63233" y="65011"/>
                  </a:lnTo>
                  <a:lnTo>
                    <a:pt x="60629" y="65011"/>
                  </a:lnTo>
                  <a:lnTo>
                    <a:pt x="58077" y="66281"/>
                  </a:lnTo>
                  <a:lnTo>
                    <a:pt x="57899" y="58661"/>
                  </a:lnTo>
                  <a:lnTo>
                    <a:pt x="58394" y="57391"/>
                  </a:lnTo>
                  <a:lnTo>
                    <a:pt x="62992" y="57391"/>
                  </a:lnTo>
                  <a:lnTo>
                    <a:pt x="61010" y="54851"/>
                  </a:lnTo>
                  <a:lnTo>
                    <a:pt x="59207" y="53581"/>
                  </a:lnTo>
                  <a:lnTo>
                    <a:pt x="53911" y="63741"/>
                  </a:lnTo>
                  <a:lnTo>
                    <a:pt x="53822" y="66281"/>
                  </a:lnTo>
                  <a:lnTo>
                    <a:pt x="52400" y="66281"/>
                  </a:lnTo>
                  <a:lnTo>
                    <a:pt x="51003" y="68821"/>
                  </a:lnTo>
                  <a:lnTo>
                    <a:pt x="51473" y="70091"/>
                  </a:lnTo>
                  <a:lnTo>
                    <a:pt x="49733" y="72631"/>
                  </a:lnTo>
                  <a:lnTo>
                    <a:pt x="48298" y="72631"/>
                  </a:lnTo>
                  <a:lnTo>
                    <a:pt x="39636" y="87871"/>
                  </a:lnTo>
                  <a:lnTo>
                    <a:pt x="39979" y="89141"/>
                  </a:lnTo>
                  <a:lnTo>
                    <a:pt x="41986" y="94221"/>
                  </a:lnTo>
                  <a:lnTo>
                    <a:pt x="52997" y="117081"/>
                  </a:lnTo>
                  <a:lnTo>
                    <a:pt x="53619" y="119621"/>
                  </a:lnTo>
                  <a:lnTo>
                    <a:pt x="52908" y="122161"/>
                  </a:lnTo>
                  <a:lnTo>
                    <a:pt x="48564" y="124701"/>
                  </a:lnTo>
                  <a:lnTo>
                    <a:pt x="44818" y="122161"/>
                  </a:lnTo>
                  <a:lnTo>
                    <a:pt x="44462" y="119621"/>
                  </a:lnTo>
                  <a:lnTo>
                    <a:pt x="45605" y="117081"/>
                  </a:lnTo>
                  <a:lnTo>
                    <a:pt x="47256" y="115811"/>
                  </a:lnTo>
                  <a:lnTo>
                    <a:pt x="49441" y="115811"/>
                  </a:lnTo>
                  <a:lnTo>
                    <a:pt x="49695" y="117081"/>
                  </a:lnTo>
                  <a:lnTo>
                    <a:pt x="52095" y="117081"/>
                  </a:lnTo>
                  <a:lnTo>
                    <a:pt x="50977" y="115811"/>
                  </a:lnTo>
                  <a:lnTo>
                    <a:pt x="49860" y="114541"/>
                  </a:lnTo>
                  <a:lnTo>
                    <a:pt x="46443" y="113271"/>
                  </a:lnTo>
                  <a:lnTo>
                    <a:pt x="47117" y="112001"/>
                  </a:lnTo>
                  <a:lnTo>
                    <a:pt x="47790" y="110731"/>
                  </a:lnTo>
                  <a:lnTo>
                    <a:pt x="46291" y="112001"/>
                  </a:lnTo>
                  <a:lnTo>
                    <a:pt x="47205" y="109461"/>
                  </a:lnTo>
                  <a:lnTo>
                    <a:pt x="47345" y="108191"/>
                  </a:lnTo>
                  <a:lnTo>
                    <a:pt x="45974" y="109461"/>
                  </a:lnTo>
                  <a:lnTo>
                    <a:pt x="45085" y="109461"/>
                  </a:lnTo>
                  <a:lnTo>
                    <a:pt x="45542" y="106921"/>
                  </a:lnTo>
                  <a:lnTo>
                    <a:pt x="43865" y="103111"/>
                  </a:lnTo>
                  <a:lnTo>
                    <a:pt x="40246" y="101841"/>
                  </a:lnTo>
                  <a:lnTo>
                    <a:pt x="42456" y="105651"/>
                  </a:lnTo>
                  <a:lnTo>
                    <a:pt x="42646" y="109461"/>
                  </a:lnTo>
                  <a:lnTo>
                    <a:pt x="41833" y="114541"/>
                  </a:lnTo>
                  <a:lnTo>
                    <a:pt x="41021" y="117081"/>
                  </a:lnTo>
                  <a:lnTo>
                    <a:pt x="41008" y="119621"/>
                  </a:lnTo>
                  <a:lnTo>
                    <a:pt x="41249" y="122161"/>
                  </a:lnTo>
                  <a:lnTo>
                    <a:pt x="43662" y="124701"/>
                  </a:lnTo>
                  <a:lnTo>
                    <a:pt x="41148" y="127241"/>
                  </a:lnTo>
                  <a:lnTo>
                    <a:pt x="41986" y="128511"/>
                  </a:lnTo>
                  <a:lnTo>
                    <a:pt x="43662" y="128511"/>
                  </a:lnTo>
                  <a:lnTo>
                    <a:pt x="41033" y="132321"/>
                  </a:lnTo>
                  <a:lnTo>
                    <a:pt x="40944" y="136131"/>
                  </a:lnTo>
                  <a:lnTo>
                    <a:pt x="42646" y="143751"/>
                  </a:lnTo>
                  <a:lnTo>
                    <a:pt x="42583" y="148831"/>
                  </a:lnTo>
                  <a:lnTo>
                    <a:pt x="40220" y="152641"/>
                  </a:lnTo>
                  <a:lnTo>
                    <a:pt x="43268" y="151371"/>
                  </a:lnTo>
                  <a:lnTo>
                    <a:pt x="45529" y="147561"/>
                  </a:lnTo>
                  <a:lnTo>
                    <a:pt x="45085" y="145021"/>
                  </a:lnTo>
                  <a:lnTo>
                    <a:pt x="45974" y="145021"/>
                  </a:lnTo>
                  <a:lnTo>
                    <a:pt x="47345" y="146291"/>
                  </a:lnTo>
                  <a:lnTo>
                    <a:pt x="47218" y="145021"/>
                  </a:lnTo>
                  <a:lnTo>
                    <a:pt x="46304" y="142481"/>
                  </a:lnTo>
                  <a:lnTo>
                    <a:pt x="47790" y="142481"/>
                  </a:lnTo>
                  <a:lnTo>
                    <a:pt x="46456" y="141211"/>
                  </a:lnTo>
                  <a:lnTo>
                    <a:pt x="48450" y="141211"/>
                  </a:lnTo>
                  <a:lnTo>
                    <a:pt x="51104" y="138671"/>
                  </a:lnTo>
                  <a:lnTo>
                    <a:pt x="52133" y="136131"/>
                  </a:lnTo>
                  <a:lnTo>
                    <a:pt x="51739" y="133591"/>
                  </a:lnTo>
                  <a:lnTo>
                    <a:pt x="50025" y="132321"/>
                  </a:lnTo>
                  <a:lnTo>
                    <a:pt x="47790" y="132321"/>
                  </a:lnTo>
                  <a:lnTo>
                    <a:pt x="47955" y="131051"/>
                  </a:lnTo>
                  <a:lnTo>
                    <a:pt x="46812" y="132321"/>
                  </a:lnTo>
                  <a:lnTo>
                    <a:pt x="46710" y="133591"/>
                  </a:lnTo>
                  <a:lnTo>
                    <a:pt x="45161" y="134861"/>
                  </a:lnTo>
                  <a:lnTo>
                    <a:pt x="46697" y="134861"/>
                  </a:lnTo>
                  <a:lnTo>
                    <a:pt x="46786" y="136131"/>
                  </a:lnTo>
                  <a:lnTo>
                    <a:pt x="47815" y="137401"/>
                  </a:lnTo>
                  <a:lnTo>
                    <a:pt x="48564" y="129781"/>
                  </a:lnTo>
                  <a:lnTo>
                    <a:pt x="51536" y="131051"/>
                  </a:lnTo>
                  <a:lnTo>
                    <a:pt x="53606" y="134861"/>
                  </a:lnTo>
                  <a:lnTo>
                    <a:pt x="53035" y="137401"/>
                  </a:lnTo>
                  <a:lnTo>
                    <a:pt x="46634" y="151371"/>
                  </a:lnTo>
                  <a:lnTo>
                    <a:pt x="40297" y="164071"/>
                  </a:lnTo>
                  <a:lnTo>
                    <a:pt x="39700" y="166611"/>
                  </a:lnTo>
                  <a:lnTo>
                    <a:pt x="48145" y="180581"/>
                  </a:lnTo>
                  <a:lnTo>
                    <a:pt x="48514" y="180581"/>
                  </a:lnTo>
                  <a:lnTo>
                    <a:pt x="51308" y="183121"/>
                  </a:lnTo>
                  <a:lnTo>
                    <a:pt x="51142" y="185661"/>
                  </a:lnTo>
                  <a:lnTo>
                    <a:pt x="50939" y="185661"/>
                  </a:lnTo>
                  <a:lnTo>
                    <a:pt x="52425" y="188201"/>
                  </a:lnTo>
                  <a:lnTo>
                    <a:pt x="53809" y="188201"/>
                  </a:lnTo>
                  <a:lnTo>
                    <a:pt x="53911" y="190741"/>
                  </a:lnTo>
                  <a:lnTo>
                    <a:pt x="59347" y="200901"/>
                  </a:lnTo>
                  <a:lnTo>
                    <a:pt x="59804" y="200901"/>
                  </a:lnTo>
                  <a:lnTo>
                    <a:pt x="61785" y="199631"/>
                  </a:lnTo>
                  <a:lnTo>
                    <a:pt x="62979" y="197091"/>
                  </a:lnTo>
                  <a:lnTo>
                    <a:pt x="58343" y="197091"/>
                  </a:lnTo>
                  <a:lnTo>
                    <a:pt x="57899" y="194551"/>
                  </a:lnTo>
                  <a:lnTo>
                    <a:pt x="58077" y="188201"/>
                  </a:lnTo>
                  <a:lnTo>
                    <a:pt x="60312" y="189471"/>
                  </a:lnTo>
                  <a:lnTo>
                    <a:pt x="64046" y="189471"/>
                  </a:lnTo>
                  <a:lnTo>
                    <a:pt x="63881" y="192011"/>
                  </a:lnTo>
                  <a:lnTo>
                    <a:pt x="65849" y="190741"/>
                  </a:lnTo>
                  <a:lnTo>
                    <a:pt x="66014" y="189471"/>
                  </a:lnTo>
                  <a:lnTo>
                    <a:pt x="68414" y="188201"/>
                  </a:lnTo>
                  <a:lnTo>
                    <a:pt x="66027" y="185661"/>
                  </a:lnTo>
                  <a:lnTo>
                    <a:pt x="65747" y="184391"/>
                  </a:lnTo>
                  <a:lnTo>
                    <a:pt x="63881" y="183121"/>
                  </a:lnTo>
                  <a:lnTo>
                    <a:pt x="64046" y="185661"/>
                  </a:lnTo>
                  <a:lnTo>
                    <a:pt x="61010" y="185661"/>
                  </a:lnTo>
                  <a:lnTo>
                    <a:pt x="60528" y="183121"/>
                  </a:lnTo>
                  <a:lnTo>
                    <a:pt x="63284" y="180581"/>
                  </a:lnTo>
                  <a:lnTo>
                    <a:pt x="67652" y="181851"/>
                  </a:lnTo>
                  <a:lnTo>
                    <a:pt x="69380" y="184391"/>
                  </a:lnTo>
                  <a:lnTo>
                    <a:pt x="69405" y="186931"/>
                  </a:lnTo>
                  <a:lnTo>
                    <a:pt x="68618" y="189471"/>
                  </a:lnTo>
                  <a:lnTo>
                    <a:pt x="61569" y="204711"/>
                  </a:lnTo>
                  <a:lnTo>
                    <a:pt x="63538" y="207251"/>
                  </a:lnTo>
                  <a:lnTo>
                    <a:pt x="71539" y="190741"/>
                  </a:lnTo>
                  <a:lnTo>
                    <a:pt x="72974" y="185661"/>
                  </a:lnTo>
                  <a:lnTo>
                    <a:pt x="72974" y="184391"/>
                  </a:lnTo>
                  <a:lnTo>
                    <a:pt x="71145" y="180581"/>
                  </a:lnTo>
                  <a:lnTo>
                    <a:pt x="70523" y="179311"/>
                  </a:lnTo>
                  <a:lnTo>
                    <a:pt x="66205" y="178041"/>
                  </a:lnTo>
                  <a:lnTo>
                    <a:pt x="71132" y="175501"/>
                  </a:lnTo>
                  <a:lnTo>
                    <a:pt x="71602" y="174231"/>
                  </a:lnTo>
                  <a:lnTo>
                    <a:pt x="72974" y="170421"/>
                  </a:lnTo>
                  <a:lnTo>
                    <a:pt x="72974" y="169151"/>
                  </a:lnTo>
                  <a:lnTo>
                    <a:pt x="72021" y="165341"/>
                  </a:lnTo>
                  <a:lnTo>
                    <a:pt x="69481" y="160007"/>
                  </a:lnTo>
                  <a:lnTo>
                    <a:pt x="69481" y="170421"/>
                  </a:lnTo>
                  <a:lnTo>
                    <a:pt x="66941" y="174231"/>
                  </a:lnTo>
                  <a:lnTo>
                    <a:pt x="63652" y="174231"/>
                  </a:lnTo>
                  <a:lnTo>
                    <a:pt x="63296" y="173939"/>
                  </a:lnTo>
                  <a:lnTo>
                    <a:pt x="63296" y="178041"/>
                  </a:lnTo>
                  <a:lnTo>
                    <a:pt x="58826" y="179311"/>
                  </a:lnTo>
                  <a:lnTo>
                    <a:pt x="55956" y="183121"/>
                  </a:lnTo>
                  <a:lnTo>
                    <a:pt x="53327" y="179311"/>
                  </a:lnTo>
                  <a:lnTo>
                    <a:pt x="48615" y="178041"/>
                  </a:lnTo>
                  <a:lnTo>
                    <a:pt x="53568" y="175501"/>
                  </a:lnTo>
                  <a:lnTo>
                    <a:pt x="54356" y="174231"/>
                  </a:lnTo>
                  <a:lnTo>
                    <a:pt x="55930" y="171691"/>
                  </a:lnTo>
                  <a:lnTo>
                    <a:pt x="56972" y="174231"/>
                  </a:lnTo>
                  <a:lnTo>
                    <a:pt x="58458" y="175501"/>
                  </a:lnTo>
                  <a:lnTo>
                    <a:pt x="60820" y="176771"/>
                  </a:lnTo>
                  <a:lnTo>
                    <a:pt x="63296" y="178041"/>
                  </a:lnTo>
                  <a:lnTo>
                    <a:pt x="63296" y="173939"/>
                  </a:lnTo>
                  <a:lnTo>
                    <a:pt x="60667" y="171691"/>
                  </a:lnTo>
                  <a:lnTo>
                    <a:pt x="60566" y="169151"/>
                  </a:lnTo>
                  <a:lnTo>
                    <a:pt x="63487" y="169151"/>
                  </a:lnTo>
                  <a:lnTo>
                    <a:pt x="64147" y="170421"/>
                  </a:lnTo>
                  <a:lnTo>
                    <a:pt x="63868" y="171691"/>
                  </a:lnTo>
                  <a:lnTo>
                    <a:pt x="65824" y="170421"/>
                  </a:lnTo>
                  <a:lnTo>
                    <a:pt x="66027" y="169151"/>
                  </a:lnTo>
                  <a:lnTo>
                    <a:pt x="68414" y="167881"/>
                  </a:lnTo>
                  <a:lnTo>
                    <a:pt x="66027" y="166611"/>
                  </a:lnTo>
                  <a:lnTo>
                    <a:pt x="65925" y="164071"/>
                  </a:lnTo>
                  <a:lnTo>
                    <a:pt x="63881" y="162801"/>
                  </a:lnTo>
                  <a:lnTo>
                    <a:pt x="64122" y="164071"/>
                  </a:lnTo>
                  <a:lnTo>
                    <a:pt x="63487" y="165341"/>
                  </a:lnTo>
                  <a:lnTo>
                    <a:pt x="62014" y="165341"/>
                  </a:lnTo>
                  <a:lnTo>
                    <a:pt x="59080" y="166611"/>
                  </a:lnTo>
                  <a:lnTo>
                    <a:pt x="58077" y="167881"/>
                  </a:lnTo>
                  <a:lnTo>
                    <a:pt x="57899" y="160261"/>
                  </a:lnTo>
                  <a:lnTo>
                    <a:pt x="58585" y="157721"/>
                  </a:lnTo>
                  <a:lnTo>
                    <a:pt x="62992" y="157721"/>
                  </a:lnTo>
                  <a:lnTo>
                    <a:pt x="61607" y="155181"/>
                  </a:lnTo>
                  <a:lnTo>
                    <a:pt x="59575" y="155181"/>
                  </a:lnTo>
                  <a:lnTo>
                    <a:pt x="57137" y="153911"/>
                  </a:lnTo>
                  <a:lnTo>
                    <a:pt x="58826" y="152641"/>
                  </a:lnTo>
                  <a:lnTo>
                    <a:pt x="57772" y="148831"/>
                  </a:lnTo>
                  <a:lnTo>
                    <a:pt x="55956" y="146291"/>
                  </a:lnTo>
                  <a:lnTo>
                    <a:pt x="54546" y="147561"/>
                  </a:lnTo>
                  <a:lnTo>
                    <a:pt x="53174" y="150101"/>
                  </a:lnTo>
                  <a:lnTo>
                    <a:pt x="53263" y="152641"/>
                  </a:lnTo>
                  <a:lnTo>
                    <a:pt x="54775" y="153911"/>
                  </a:lnTo>
                  <a:lnTo>
                    <a:pt x="52273" y="155181"/>
                  </a:lnTo>
                  <a:lnTo>
                    <a:pt x="50114" y="156451"/>
                  </a:lnTo>
                  <a:lnTo>
                    <a:pt x="48920" y="157721"/>
                  </a:lnTo>
                  <a:lnTo>
                    <a:pt x="52349" y="157721"/>
                  </a:lnTo>
                  <a:lnTo>
                    <a:pt x="53860" y="158991"/>
                  </a:lnTo>
                  <a:lnTo>
                    <a:pt x="53924" y="164071"/>
                  </a:lnTo>
                  <a:lnTo>
                    <a:pt x="53822" y="167881"/>
                  </a:lnTo>
                  <a:lnTo>
                    <a:pt x="52146" y="166611"/>
                  </a:lnTo>
                  <a:lnTo>
                    <a:pt x="49504" y="165341"/>
                  </a:lnTo>
                  <a:lnTo>
                    <a:pt x="47929" y="165341"/>
                  </a:lnTo>
                  <a:lnTo>
                    <a:pt x="48006" y="162801"/>
                  </a:lnTo>
                  <a:lnTo>
                    <a:pt x="45999" y="164071"/>
                  </a:lnTo>
                  <a:lnTo>
                    <a:pt x="45847" y="166611"/>
                  </a:lnTo>
                  <a:lnTo>
                    <a:pt x="43510" y="167881"/>
                  </a:lnTo>
                  <a:lnTo>
                    <a:pt x="45897" y="169151"/>
                  </a:lnTo>
                  <a:lnTo>
                    <a:pt x="46139" y="170421"/>
                  </a:lnTo>
                  <a:lnTo>
                    <a:pt x="48018" y="171691"/>
                  </a:lnTo>
                  <a:lnTo>
                    <a:pt x="47790" y="170421"/>
                  </a:lnTo>
                  <a:lnTo>
                    <a:pt x="47383" y="169151"/>
                  </a:lnTo>
                  <a:lnTo>
                    <a:pt x="47510" y="169151"/>
                  </a:lnTo>
                  <a:lnTo>
                    <a:pt x="48755" y="167881"/>
                  </a:lnTo>
                  <a:lnTo>
                    <a:pt x="50825" y="167881"/>
                  </a:lnTo>
                  <a:lnTo>
                    <a:pt x="50825" y="169151"/>
                  </a:lnTo>
                  <a:lnTo>
                    <a:pt x="51282" y="171691"/>
                  </a:lnTo>
                  <a:lnTo>
                    <a:pt x="48564" y="174231"/>
                  </a:lnTo>
                  <a:lnTo>
                    <a:pt x="44056" y="172961"/>
                  </a:lnTo>
                  <a:lnTo>
                    <a:pt x="42341" y="170421"/>
                  </a:lnTo>
                  <a:lnTo>
                    <a:pt x="43230" y="165341"/>
                  </a:lnTo>
                  <a:lnTo>
                    <a:pt x="53263" y="145021"/>
                  </a:lnTo>
                  <a:lnTo>
                    <a:pt x="54178" y="142481"/>
                  </a:lnTo>
                  <a:lnTo>
                    <a:pt x="55041" y="141211"/>
                  </a:lnTo>
                  <a:lnTo>
                    <a:pt x="55956" y="138671"/>
                  </a:lnTo>
                  <a:lnTo>
                    <a:pt x="68592" y="165341"/>
                  </a:lnTo>
                  <a:lnTo>
                    <a:pt x="69481" y="170421"/>
                  </a:lnTo>
                  <a:lnTo>
                    <a:pt x="69481" y="160007"/>
                  </a:lnTo>
                  <a:lnTo>
                    <a:pt x="59321" y="138671"/>
                  </a:lnTo>
                  <a:lnTo>
                    <a:pt x="58597" y="137401"/>
                  </a:lnTo>
                  <a:lnTo>
                    <a:pt x="58318" y="133591"/>
                  </a:lnTo>
                  <a:lnTo>
                    <a:pt x="59969" y="131051"/>
                  </a:lnTo>
                  <a:lnTo>
                    <a:pt x="63525" y="129781"/>
                  </a:lnTo>
                  <a:lnTo>
                    <a:pt x="67208" y="133591"/>
                  </a:lnTo>
                  <a:lnTo>
                    <a:pt x="67360" y="136131"/>
                  </a:lnTo>
                  <a:lnTo>
                    <a:pt x="65786" y="138671"/>
                  </a:lnTo>
                  <a:lnTo>
                    <a:pt x="63080" y="138671"/>
                  </a:lnTo>
                  <a:lnTo>
                    <a:pt x="61899" y="137401"/>
                  </a:lnTo>
                  <a:lnTo>
                    <a:pt x="62103" y="134861"/>
                  </a:lnTo>
                  <a:lnTo>
                    <a:pt x="63881" y="136131"/>
                  </a:lnTo>
                  <a:lnTo>
                    <a:pt x="64109" y="137401"/>
                  </a:lnTo>
                  <a:lnTo>
                    <a:pt x="65087" y="136131"/>
                  </a:lnTo>
                  <a:lnTo>
                    <a:pt x="65239" y="134861"/>
                  </a:lnTo>
                  <a:lnTo>
                    <a:pt x="66763" y="134861"/>
                  </a:lnTo>
                  <a:lnTo>
                    <a:pt x="65214" y="133591"/>
                  </a:lnTo>
                  <a:lnTo>
                    <a:pt x="65151" y="132321"/>
                  </a:lnTo>
                  <a:lnTo>
                    <a:pt x="63944" y="131051"/>
                  </a:lnTo>
                  <a:lnTo>
                    <a:pt x="64109" y="132321"/>
                  </a:lnTo>
                  <a:lnTo>
                    <a:pt x="61671" y="132321"/>
                  </a:lnTo>
                  <a:lnTo>
                    <a:pt x="59969" y="134861"/>
                  </a:lnTo>
                  <a:lnTo>
                    <a:pt x="59905" y="137401"/>
                  </a:lnTo>
                  <a:lnTo>
                    <a:pt x="62242" y="139941"/>
                  </a:lnTo>
                  <a:lnTo>
                    <a:pt x="65455" y="141211"/>
                  </a:lnTo>
                  <a:lnTo>
                    <a:pt x="64147" y="142481"/>
                  </a:lnTo>
                  <a:lnTo>
                    <a:pt x="65595" y="142481"/>
                  </a:lnTo>
                  <a:lnTo>
                    <a:pt x="65024" y="143751"/>
                  </a:lnTo>
                  <a:lnTo>
                    <a:pt x="64579" y="146291"/>
                  </a:lnTo>
                  <a:lnTo>
                    <a:pt x="65951" y="145021"/>
                  </a:lnTo>
                  <a:lnTo>
                    <a:pt x="66840" y="145021"/>
                  </a:lnTo>
                  <a:lnTo>
                    <a:pt x="66446" y="146291"/>
                  </a:lnTo>
                  <a:lnTo>
                    <a:pt x="67703" y="150101"/>
                  </a:lnTo>
                  <a:lnTo>
                    <a:pt x="71666" y="152641"/>
                  </a:lnTo>
                  <a:lnTo>
                    <a:pt x="69405" y="148831"/>
                  </a:lnTo>
                  <a:lnTo>
                    <a:pt x="69278" y="145021"/>
                  </a:lnTo>
                  <a:lnTo>
                    <a:pt x="69875" y="141211"/>
                  </a:lnTo>
                  <a:lnTo>
                    <a:pt x="70446" y="138671"/>
                  </a:lnTo>
                  <a:lnTo>
                    <a:pt x="71018" y="136131"/>
                  </a:lnTo>
                  <a:lnTo>
                    <a:pt x="70853" y="132321"/>
                  </a:lnTo>
                  <a:lnTo>
                    <a:pt x="69100" y="129781"/>
                  </a:lnTo>
                  <a:lnTo>
                    <a:pt x="68224" y="128511"/>
                  </a:lnTo>
                  <a:lnTo>
                    <a:pt x="70726" y="127241"/>
                  </a:lnTo>
                  <a:lnTo>
                    <a:pt x="68224" y="124701"/>
                  </a:lnTo>
                  <a:lnTo>
                    <a:pt x="69723" y="124701"/>
                  </a:lnTo>
                  <a:lnTo>
                    <a:pt x="70866" y="122161"/>
                  </a:lnTo>
                  <a:lnTo>
                    <a:pt x="71056" y="120891"/>
                  </a:lnTo>
                  <a:lnTo>
                    <a:pt x="70891" y="117081"/>
                  </a:lnTo>
                  <a:lnTo>
                    <a:pt x="70599" y="115811"/>
                  </a:lnTo>
                  <a:lnTo>
                    <a:pt x="70015" y="113271"/>
                  </a:lnTo>
                  <a:lnTo>
                    <a:pt x="69405" y="112001"/>
                  </a:lnTo>
                  <a:lnTo>
                    <a:pt x="69189" y="109461"/>
                  </a:lnTo>
                  <a:lnTo>
                    <a:pt x="66827" y="109461"/>
                  </a:lnTo>
                  <a:lnTo>
                    <a:pt x="65925" y="109461"/>
                  </a:lnTo>
                  <a:lnTo>
                    <a:pt x="64782" y="109461"/>
                  </a:lnTo>
                  <a:lnTo>
                    <a:pt x="65595" y="112001"/>
                  </a:lnTo>
                  <a:lnTo>
                    <a:pt x="64147" y="110731"/>
                  </a:lnTo>
                  <a:lnTo>
                    <a:pt x="65443" y="113271"/>
                  </a:lnTo>
                  <a:lnTo>
                    <a:pt x="62191" y="114541"/>
                  </a:lnTo>
                  <a:lnTo>
                    <a:pt x="59842" y="117081"/>
                  </a:lnTo>
                  <a:lnTo>
                    <a:pt x="60198" y="119621"/>
                  </a:lnTo>
                  <a:lnTo>
                    <a:pt x="61912" y="120891"/>
                  </a:lnTo>
                  <a:lnTo>
                    <a:pt x="64109" y="122161"/>
                  </a:lnTo>
                  <a:lnTo>
                    <a:pt x="63944" y="123431"/>
                  </a:lnTo>
                  <a:lnTo>
                    <a:pt x="65138" y="122161"/>
                  </a:lnTo>
                  <a:lnTo>
                    <a:pt x="65201" y="120891"/>
                  </a:lnTo>
                  <a:lnTo>
                    <a:pt x="66763" y="119621"/>
                  </a:lnTo>
                  <a:lnTo>
                    <a:pt x="65227" y="119621"/>
                  </a:lnTo>
                  <a:lnTo>
                    <a:pt x="65151" y="118351"/>
                  </a:lnTo>
                  <a:lnTo>
                    <a:pt x="65074" y="117081"/>
                  </a:lnTo>
                  <a:lnTo>
                    <a:pt x="64109" y="117081"/>
                  </a:lnTo>
                  <a:lnTo>
                    <a:pt x="63944" y="118351"/>
                  </a:lnTo>
                  <a:lnTo>
                    <a:pt x="62115" y="118351"/>
                  </a:lnTo>
                  <a:lnTo>
                    <a:pt x="61874" y="117081"/>
                  </a:lnTo>
                  <a:lnTo>
                    <a:pt x="63004" y="115811"/>
                  </a:lnTo>
                  <a:lnTo>
                    <a:pt x="64808" y="115811"/>
                  </a:lnTo>
                  <a:lnTo>
                    <a:pt x="66903" y="117081"/>
                  </a:lnTo>
                  <a:lnTo>
                    <a:pt x="67411" y="120891"/>
                  </a:lnTo>
                  <a:lnTo>
                    <a:pt x="67043" y="122161"/>
                  </a:lnTo>
                  <a:lnTo>
                    <a:pt x="64503" y="124701"/>
                  </a:lnTo>
                  <a:lnTo>
                    <a:pt x="62115" y="124701"/>
                  </a:lnTo>
                  <a:lnTo>
                    <a:pt x="60934" y="123431"/>
                  </a:lnTo>
                  <a:lnTo>
                    <a:pt x="60071" y="122516"/>
                  </a:lnTo>
                  <a:lnTo>
                    <a:pt x="60071" y="127241"/>
                  </a:lnTo>
                  <a:lnTo>
                    <a:pt x="59067" y="127241"/>
                  </a:lnTo>
                  <a:lnTo>
                    <a:pt x="57111" y="128511"/>
                  </a:lnTo>
                  <a:lnTo>
                    <a:pt x="55930" y="131051"/>
                  </a:lnTo>
                  <a:lnTo>
                    <a:pt x="54495" y="129781"/>
                  </a:lnTo>
                  <a:lnTo>
                    <a:pt x="51625" y="127241"/>
                  </a:lnTo>
                  <a:lnTo>
                    <a:pt x="52844" y="127241"/>
                  </a:lnTo>
                  <a:lnTo>
                    <a:pt x="54762" y="125971"/>
                  </a:lnTo>
                  <a:lnTo>
                    <a:pt x="55359" y="124701"/>
                  </a:lnTo>
                  <a:lnTo>
                    <a:pt x="55943" y="123431"/>
                  </a:lnTo>
                  <a:lnTo>
                    <a:pt x="60071" y="127241"/>
                  </a:lnTo>
                  <a:lnTo>
                    <a:pt x="60071" y="122516"/>
                  </a:lnTo>
                  <a:lnTo>
                    <a:pt x="58559" y="120891"/>
                  </a:lnTo>
                  <a:lnTo>
                    <a:pt x="58369" y="118351"/>
                  </a:lnTo>
                  <a:lnTo>
                    <a:pt x="59055" y="115811"/>
                  </a:lnTo>
                  <a:lnTo>
                    <a:pt x="71577" y="90411"/>
                  </a:lnTo>
                  <a:lnTo>
                    <a:pt x="72974" y="85331"/>
                  </a:lnTo>
                  <a:lnTo>
                    <a:pt x="72974" y="82791"/>
                  </a:lnTo>
                  <a:close/>
                </a:path>
                <a:path w="290829" h="253364">
                  <a:moveTo>
                    <a:pt x="290614" y="125691"/>
                  </a:moveTo>
                  <a:lnTo>
                    <a:pt x="290385" y="124853"/>
                  </a:lnTo>
                  <a:lnTo>
                    <a:pt x="280187" y="107188"/>
                  </a:lnTo>
                  <a:lnTo>
                    <a:pt x="280187" y="126542"/>
                  </a:lnTo>
                  <a:lnTo>
                    <a:pt x="212750" y="243382"/>
                  </a:lnTo>
                  <a:lnTo>
                    <a:pt x="77876" y="243382"/>
                  </a:lnTo>
                  <a:lnTo>
                    <a:pt x="10439" y="126542"/>
                  </a:lnTo>
                  <a:lnTo>
                    <a:pt x="77876" y="9690"/>
                  </a:lnTo>
                  <a:lnTo>
                    <a:pt x="212750" y="9690"/>
                  </a:lnTo>
                  <a:lnTo>
                    <a:pt x="280187" y="126542"/>
                  </a:lnTo>
                  <a:lnTo>
                    <a:pt x="280187" y="107188"/>
                  </a:lnTo>
                  <a:lnTo>
                    <a:pt x="223926" y="9690"/>
                  </a:lnTo>
                  <a:lnTo>
                    <a:pt x="218871" y="927"/>
                  </a:lnTo>
                  <a:lnTo>
                    <a:pt x="217271" y="0"/>
                  </a:lnTo>
                  <a:lnTo>
                    <a:pt x="73355" y="0"/>
                  </a:lnTo>
                  <a:lnTo>
                    <a:pt x="71755" y="927"/>
                  </a:lnTo>
                  <a:lnTo>
                    <a:pt x="228" y="124853"/>
                  </a:lnTo>
                  <a:lnTo>
                    <a:pt x="0" y="125691"/>
                  </a:lnTo>
                  <a:lnTo>
                    <a:pt x="0" y="127381"/>
                  </a:lnTo>
                  <a:lnTo>
                    <a:pt x="228" y="128219"/>
                  </a:lnTo>
                  <a:lnTo>
                    <a:pt x="71755" y="252145"/>
                  </a:lnTo>
                  <a:lnTo>
                    <a:pt x="73355" y="253072"/>
                  </a:lnTo>
                  <a:lnTo>
                    <a:pt x="217271" y="253072"/>
                  </a:lnTo>
                  <a:lnTo>
                    <a:pt x="218871" y="252145"/>
                  </a:lnTo>
                  <a:lnTo>
                    <a:pt x="223926" y="243382"/>
                  </a:lnTo>
                  <a:lnTo>
                    <a:pt x="290385" y="128219"/>
                  </a:lnTo>
                  <a:lnTo>
                    <a:pt x="290614" y="127381"/>
                  </a:lnTo>
                  <a:lnTo>
                    <a:pt x="290614" y="12569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2906219" y="3085252"/>
              <a:ext cx="145415" cy="1431925"/>
            </a:xfrm>
            <a:custGeom>
              <a:avLst/>
              <a:gdLst/>
              <a:ahLst/>
              <a:cxnLst/>
              <a:rect l="l" t="t" r="r" b="b"/>
              <a:pathLst>
                <a:path w="145414" h="1431925">
                  <a:moveTo>
                    <a:pt x="0" y="0"/>
                  </a:moveTo>
                  <a:lnTo>
                    <a:pt x="0" y="1431404"/>
                  </a:lnTo>
                  <a:lnTo>
                    <a:pt x="144894" y="7207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D4DB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2" name="object 62"/>
          <p:cNvGrpSpPr/>
          <p:nvPr/>
        </p:nvGrpSpPr>
        <p:grpSpPr>
          <a:xfrm>
            <a:off x="7251598" y="1118831"/>
            <a:ext cx="974725" cy="5394325"/>
            <a:chOff x="7251598" y="1118831"/>
            <a:chExt cx="974725" cy="5394325"/>
          </a:xfrm>
        </p:grpSpPr>
        <p:sp>
          <p:nvSpPr>
            <p:cNvPr id="63" name="object 63"/>
            <p:cNvSpPr/>
            <p:nvPr/>
          </p:nvSpPr>
          <p:spPr>
            <a:xfrm>
              <a:off x="7251598" y="1122006"/>
              <a:ext cx="974725" cy="584835"/>
            </a:xfrm>
            <a:custGeom>
              <a:avLst/>
              <a:gdLst/>
              <a:ahLst/>
              <a:cxnLst/>
              <a:rect l="l" t="t" r="r" b="b"/>
              <a:pathLst>
                <a:path w="974725" h="584835">
                  <a:moveTo>
                    <a:pt x="974394" y="0"/>
                  </a:moveTo>
                  <a:lnTo>
                    <a:pt x="0" y="0"/>
                  </a:lnTo>
                  <a:lnTo>
                    <a:pt x="0" y="584822"/>
                  </a:lnTo>
                  <a:lnTo>
                    <a:pt x="974394" y="584822"/>
                  </a:lnTo>
                  <a:lnTo>
                    <a:pt x="974394" y="0"/>
                  </a:lnTo>
                  <a:close/>
                </a:path>
              </a:pathLst>
            </a:custGeom>
            <a:solidFill>
              <a:srgbClr val="E4EF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7255586" y="1122006"/>
              <a:ext cx="967740" cy="5387975"/>
            </a:xfrm>
            <a:custGeom>
              <a:avLst/>
              <a:gdLst/>
              <a:ahLst/>
              <a:cxnLst/>
              <a:rect l="l" t="t" r="r" b="b"/>
              <a:pathLst>
                <a:path w="967740" h="5387975">
                  <a:moveTo>
                    <a:pt x="0" y="0"/>
                  </a:moveTo>
                  <a:lnTo>
                    <a:pt x="967244" y="0"/>
                  </a:lnTo>
                  <a:lnTo>
                    <a:pt x="967244" y="5387479"/>
                  </a:lnTo>
                  <a:lnTo>
                    <a:pt x="0" y="5387479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9DC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5" name="object 65"/>
          <p:cNvSpPr txBox="1"/>
          <p:nvPr/>
        </p:nvSpPr>
        <p:spPr>
          <a:xfrm>
            <a:off x="7258761" y="1125181"/>
            <a:ext cx="961390" cy="581660"/>
          </a:xfrm>
          <a:prstGeom prst="rect">
            <a:avLst/>
          </a:prstGeom>
          <a:solidFill>
            <a:srgbClr val="E4EFF7"/>
          </a:solidFill>
        </p:spPr>
        <p:txBody>
          <a:bodyPr wrap="square" lIns="0" tIns="78740" rIns="0" bIns="0" rtlCol="0" vert="horz">
            <a:spAutoFit/>
          </a:bodyPr>
          <a:lstStyle/>
          <a:p>
            <a:pPr marL="55244">
              <a:lnSpc>
                <a:spcPct val="100000"/>
              </a:lnSpc>
              <a:spcBef>
                <a:spcPts val="620"/>
              </a:spcBef>
            </a:pPr>
            <a:r>
              <a:rPr dirty="0" sz="1100" spc="-10">
                <a:solidFill>
                  <a:srgbClr val="009DCF"/>
                </a:solidFill>
                <a:latin typeface="Trebuchet MS"/>
                <a:cs typeface="Trebuchet MS"/>
              </a:rPr>
              <a:t>Мероприятия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5120031" y="3085252"/>
            <a:ext cx="499745" cy="1431925"/>
          </a:xfrm>
          <a:custGeom>
            <a:avLst/>
            <a:gdLst/>
            <a:ahLst/>
            <a:cxnLst/>
            <a:rect l="l" t="t" r="r" b="b"/>
            <a:pathLst>
              <a:path w="499745" h="1431925">
                <a:moveTo>
                  <a:pt x="0" y="0"/>
                </a:moveTo>
                <a:lnTo>
                  <a:pt x="0" y="1431404"/>
                </a:lnTo>
                <a:lnTo>
                  <a:pt x="499567" y="720737"/>
                </a:lnTo>
                <a:lnTo>
                  <a:pt x="0" y="0"/>
                </a:lnTo>
                <a:close/>
              </a:path>
            </a:pathLst>
          </a:custGeom>
          <a:solidFill>
            <a:srgbClr val="C6D4D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 txBox="1"/>
          <p:nvPr/>
        </p:nvSpPr>
        <p:spPr>
          <a:xfrm>
            <a:off x="7723700" y="1901492"/>
            <a:ext cx="177165" cy="362585"/>
          </a:xfrm>
          <a:prstGeom prst="rect">
            <a:avLst/>
          </a:prstGeom>
        </p:spPr>
        <p:txBody>
          <a:bodyPr wrap="square" lIns="0" tIns="6350" rIns="0" bIns="0" rtlCol="0" vert="vert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-50">
                <a:solidFill>
                  <a:srgbClr val="231F20"/>
                </a:solidFill>
                <a:latin typeface="Trebuchet MS"/>
                <a:cs typeface="Trebuchet MS"/>
              </a:rPr>
              <a:t>Г</a:t>
            </a:r>
            <a:r>
              <a:rPr dirty="0" sz="1000" spc="-5">
                <a:solidFill>
                  <a:srgbClr val="231F20"/>
                </a:solidFill>
                <a:latin typeface="Trebuchet MS"/>
                <a:cs typeface="Trebuchet MS"/>
              </a:rPr>
              <a:t>ОСО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7410518" y="3440986"/>
            <a:ext cx="670560" cy="734060"/>
          </a:xfrm>
          <a:prstGeom prst="rect">
            <a:avLst/>
          </a:prstGeom>
        </p:spPr>
        <p:txBody>
          <a:bodyPr wrap="square" lIns="0" tIns="6350" rIns="0" bIns="0" rtlCol="0" vert="vert">
            <a:spAutoFit/>
          </a:bodyPr>
          <a:lstStyle/>
          <a:p>
            <a:pPr marL="12700" marR="153670">
              <a:lnSpc>
                <a:spcPct val="100000"/>
              </a:lnSpc>
              <a:spcBef>
                <a:spcPts val="50"/>
              </a:spcBef>
            </a:pPr>
            <a:r>
              <a:rPr dirty="0" sz="1000" spc="-10">
                <a:solidFill>
                  <a:srgbClr val="231F20"/>
                </a:solidFill>
                <a:latin typeface="Trebuchet MS"/>
                <a:cs typeface="Trebuchet MS"/>
              </a:rPr>
              <a:t>К</a:t>
            </a:r>
            <a:r>
              <a:rPr dirty="0" sz="1000">
                <a:solidFill>
                  <a:srgbClr val="231F20"/>
                </a:solidFill>
                <a:latin typeface="Trebuchet MS"/>
                <a:cs typeface="Trebuchet MS"/>
              </a:rPr>
              <a:t>лассные  </a:t>
            </a:r>
            <a:r>
              <a:rPr dirty="0" sz="1000" spc="-20">
                <a:solidFill>
                  <a:srgbClr val="231F20"/>
                </a:solidFill>
                <a:latin typeface="Trebuchet MS"/>
                <a:cs typeface="Trebuchet MS"/>
              </a:rPr>
              <a:t>часы</a:t>
            </a:r>
            <a:endParaRPr sz="10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285"/>
              </a:spcBef>
            </a:pPr>
            <a:r>
              <a:rPr dirty="0" sz="1000">
                <a:solidFill>
                  <a:srgbClr val="231F20"/>
                </a:solidFill>
                <a:latin typeface="Trebuchet MS"/>
                <a:cs typeface="Trebuchet MS"/>
              </a:rPr>
              <a:t>С</a:t>
            </a:r>
            <a:r>
              <a:rPr dirty="0" sz="1000" spc="-5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dirty="0" sz="1000" spc="-5">
                <a:solidFill>
                  <a:srgbClr val="231F20"/>
                </a:solidFill>
                <a:latin typeface="Trebuchet MS"/>
                <a:cs typeface="Trebuchet MS"/>
              </a:rPr>
              <a:t>циальные  </a:t>
            </a:r>
            <a:r>
              <a:rPr dirty="0" sz="1000" spc="-25">
                <a:solidFill>
                  <a:srgbClr val="231F20"/>
                </a:solidFill>
                <a:latin typeface="Trebuchet MS"/>
                <a:cs typeface="Trebuchet MS"/>
              </a:rPr>
              <a:t>проекты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7571300" y="5107226"/>
            <a:ext cx="329565" cy="1123950"/>
          </a:xfrm>
          <a:prstGeom prst="rect">
            <a:avLst/>
          </a:prstGeom>
        </p:spPr>
        <p:txBody>
          <a:bodyPr wrap="square" lIns="0" tIns="6350" rIns="0" bIns="0" rtlCol="0" vert="vert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50"/>
              </a:spcBef>
            </a:pPr>
            <a:r>
              <a:rPr dirty="0" sz="1000" spc="-25">
                <a:solidFill>
                  <a:srgbClr val="231F20"/>
                </a:solidFill>
                <a:latin typeface="Trebuchet MS"/>
                <a:cs typeface="Trebuchet MS"/>
              </a:rPr>
              <a:t>Профилактические </a:t>
            </a:r>
            <a:r>
              <a:rPr dirty="0" sz="1000" spc="-29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rebuchet MS"/>
                <a:cs typeface="Trebuchet MS"/>
              </a:rPr>
              <a:t>мероприятия</a:t>
            </a:r>
            <a:endParaRPr sz="1000">
              <a:latin typeface="Trebuchet MS"/>
              <a:cs typeface="Trebuchet MS"/>
            </a:endParaRPr>
          </a:p>
        </p:txBody>
      </p:sp>
      <p:grpSp>
        <p:nvGrpSpPr>
          <p:cNvPr id="70" name="object 70"/>
          <p:cNvGrpSpPr/>
          <p:nvPr/>
        </p:nvGrpSpPr>
        <p:grpSpPr>
          <a:xfrm>
            <a:off x="5705995" y="1118831"/>
            <a:ext cx="3778885" cy="5394325"/>
            <a:chOff x="5705995" y="1118831"/>
            <a:chExt cx="3778885" cy="5394325"/>
          </a:xfrm>
        </p:grpSpPr>
        <p:sp>
          <p:nvSpPr>
            <p:cNvPr id="71" name="object 71"/>
            <p:cNvSpPr/>
            <p:nvPr/>
          </p:nvSpPr>
          <p:spPr>
            <a:xfrm>
              <a:off x="8355596" y="1706829"/>
              <a:ext cx="1129030" cy="4803140"/>
            </a:xfrm>
            <a:custGeom>
              <a:avLst/>
              <a:gdLst/>
              <a:ahLst/>
              <a:cxnLst/>
              <a:rect l="l" t="t" r="r" b="b"/>
              <a:pathLst>
                <a:path w="1129029" h="4803140">
                  <a:moveTo>
                    <a:pt x="0" y="4802657"/>
                  </a:moveTo>
                  <a:lnTo>
                    <a:pt x="1128902" y="4802657"/>
                  </a:lnTo>
                  <a:lnTo>
                    <a:pt x="1128902" y="0"/>
                  </a:lnTo>
                  <a:lnTo>
                    <a:pt x="0" y="0"/>
                  </a:lnTo>
                  <a:lnTo>
                    <a:pt x="0" y="4802657"/>
                  </a:lnTo>
                  <a:close/>
                </a:path>
              </a:pathLst>
            </a:custGeom>
            <a:solidFill>
              <a:srgbClr val="A07D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8358771" y="1122006"/>
              <a:ext cx="1122680" cy="584835"/>
            </a:xfrm>
            <a:custGeom>
              <a:avLst/>
              <a:gdLst/>
              <a:ahLst/>
              <a:cxnLst/>
              <a:rect l="l" t="t" r="r" b="b"/>
              <a:pathLst>
                <a:path w="1122679" h="584835">
                  <a:moveTo>
                    <a:pt x="0" y="0"/>
                  </a:moveTo>
                  <a:lnTo>
                    <a:pt x="1122552" y="0"/>
                  </a:lnTo>
                  <a:lnTo>
                    <a:pt x="1122552" y="584822"/>
                  </a:lnTo>
                  <a:lnTo>
                    <a:pt x="0" y="584822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A07D3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5705995" y="1122006"/>
              <a:ext cx="1416050" cy="584835"/>
            </a:xfrm>
            <a:custGeom>
              <a:avLst/>
              <a:gdLst/>
              <a:ahLst/>
              <a:cxnLst/>
              <a:rect l="l" t="t" r="r" b="b"/>
              <a:pathLst>
                <a:path w="1416050" h="584835">
                  <a:moveTo>
                    <a:pt x="1415999" y="0"/>
                  </a:moveTo>
                  <a:lnTo>
                    <a:pt x="0" y="0"/>
                  </a:lnTo>
                  <a:lnTo>
                    <a:pt x="0" y="584822"/>
                  </a:lnTo>
                  <a:lnTo>
                    <a:pt x="1415999" y="584822"/>
                  </a:lnTo>
                  <a:lnTo>
                    <a:pt x="1415999" y="0"/>
                  </a:lnTo>
                  <a:close/>
                </a:path>
              </a:pathLst>
            </a:custGeom>
            <a:solidFill>
              <a:srgbClr val="E4EF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5710250" y="1122006"/>
              <a:ext cx="1409065" cy="5387975"/>
            </a:xfrm>
            <a:custGeom>
              <a:avLst/>
              <a:gdLst/>
              <a:ahLst/>
              <a:cxnLst/>
              <a:rect l="l" t="t" r="r" b="b"/>
              <a:pathLst>
                <a:path w="1409065" h="5387975">
                  <a:moveTo>
                    <a:pt x="0" y="0"/>
                  </a:moveTo>
                  <a:lnTo>
                    <a:pt x="1408569" y="0"/>
                  </a:lnTo>
                  <a:lnTo>
                    <a:pt x="1408569" y="5387479"/>
                  </a:lnTo>
                  <a:lnTo>
                    <a:pt x="0" y="5387479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9DC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5" name="object 75"/>
          <p:cNvSpPr txBox="1"/>
          <p:nvPr/>
        </p:nvSpPr>
        <p:spPr>
          <a:xfrm>
            <a:off x="9627323" y="1122006"/>
            <a:ext cx="704850" cy="5391150"/>
          </a:xfrm>
          <a:prstGeom prst="rect">
            <a:avLst/>
          </a:prstGeom>
          <a:solidFill>
            <a:srgbClr val="009DCF"/>
          </a:solidFill>
        </p:spPr>
        <p:txBody>
          <a:bodyPr wrap="square" lIns="0" tIns="81915" rIns="0" bIns="0" rtlCol="0" vert="horz">
            <a:spAutoFit/>
          </a:bodyPr>
          <a:lstStyle/>
          <a:p>
            <a:pPr marL="68580">
              <a:lnSpc>
                <a:spcPct val="100000"/>
              </a:lnSpc>
              <a:spcBef>
                <a:spcPts val="645"/>
              </a:spcBef>
            </a:pPr>
            <a:r>
              <a:rPr dirty="0" sz="1100" spc="-135">
                <a:solidFill>
                  <a:srgbClr val="FFFFFF"/>
                </a:solidFill>
                <a:latin typeface="Trebuchet MS"/>
                <a:cs typeface="Trebuchet MS"/>
              </a:rPr>
              <a:t>Результаты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8577642" y="1191516"/>
            <a:ext cx="68516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50">
                <a:solidFill>
                  <a:srgbClr val="A07D38"/>
                </a:solidFill>
                <a:latin typeface="Trebuchet MS"/>
                <a:cs typeface="Trebuchet MS"/>
              </a:rPr>
              <a:t>Компетенции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5713425" y="1125181"/>
            <a:ext cx="1402715" cy="581660"/>
          </a:xfrm>
          <a:prstGeom prst="rect">
            <a:avLst/>
          </a:prstGeom>
          <a:solidFill>
            <a:srgbClr val="E4EFF7"/>
          </a:solidFill>
        </p:spPr>
        <p:txBody>
          <a:bodyPr wrap="square" lIns="0" tIns="78740" rIns="0" bIns="0" rtlCol="0" vert="horz">
            <a:spAutoFit/>
          </a:bodyPr>
          <a:lstStyle/>
          <a:p>
            <a:pPr marL="402590">
              <a:lnSpc>
                <a:spcPct val="100000"/>
              </a:lnSpc>
              <a:spcBef>
                <a:spcPts val="620"/>
              </a:spcBef>
            </a:pPr>
            <a:r>
              <a:rPr dirty="0" sz="1100" spc="-20">
                <a:solidFill>
                  <a:srgbClr val="009DCF"/>
                </a:solidFill>
                <a:latin typeface="Trebuchet MS"/>
                <a:cs typeface="Trebuchet MS"/>
              </a:rPr>
              <a:t>Действия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8505300" y="1863242"/>
            <a:ext cx="7880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30">
                <a:solidFill>
                  <a:srgbClr val="FFFFFF"/>
                </a:solidFill>
                <a:latin typeface="Tahoma"/>
                <a:cs typeface="Tahoma"/>
              </a:rPr>
              <a:t>Продвижение</a:t>
            </a:r>
            <a:endParaRPr sz="900">
              <a:latin typeface="Tahoma"/>
              <a:cs typeface="Tahoma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8505300" y="2015604"/>
            <a:ext cx="826769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30">
                <a:solidFill>
                  <a:srgbClr val="FFFFFF"/>
                </a:solidFill>
                <a:latin typeface="Tahoma"/>
                <a:cs typeface="Tahoma"/>
              </a:rPr>
              <a:t>национальных</a:t>
            </a:r>
            <a:endParaRPr sz="900">
              <a:latin typeface="Tahoma"/>
              <a:cs typeface="Tahoma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8505300" y="2167966"/>
            <a:ext cx="5975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30">
                <a:solidFill>
                  <a:srgbClr val="FFFFFF"/>
                </a:solidFill>
                <a:latin typeface="Tahoma"/>
                <a:cs typeface="Tahoma"/>
              </a:rPr>
              <a:t>интересов</a:t>
            </a:r>
            <a:endParaRPr sz="900">
              <a:latin typeface="Tahoma"/>
              <a:cs typeface="Tahoma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5843214" y="1876596"/>
            <a:ext cx="883919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000" spc="10" b="1">
                <a:solidFill>
                  <a:srgbClr val="231F20"/>
                </a:solidFill>
                <a:latin typeface="Arial"/>
                <a:cs typeface="Arial"/>
              </a:rPr>
              <a:t>Когнитивный</a:t>
            </a:r>
            <a:endParaRPr sz="100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5843214" y="2028996"/>
            <a:ext cx="72009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000" spc="20" b="1">
                <a:solidFill>
                  <a:srgbClr val="231F20"/>
                </a:solidFill>
                <a:latin typeface="Arial"/>
                <a:cs typeface="Arial"/>
              </a:rPr>
              <a:t>компонент</a:t>
            </a:r>
            <a:endParaRPr sz="100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5843214" y="2230097"/>
            <a:ext cx="11334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Знание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9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30">
                <a:solidFill>
                  <a:srgbClr val="231F20"/>
                </a:solidFill>
                <a:latin typeface="Tahoma"/>
                <a:cs typeface="Tahoma"/>
              </a:rPr>
              <a:t>понимание,</a:t>
            </a:r>
            <a:endParaRPr sz="900">
              <a:latin typeface="Tahoma"/>
              <a:cs typeface="Tahoma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5843214" y="2382459"/>
            <a:ext cx="60388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35">
                <a:solidFill>
                  <a:srgbClr val="231F20"/>
                </a:solidFill>
                <a:latin typeface="Tahoma"/>
                <a:cs typeface="Tahoma"/>
              </a:rPr>
              <a:t>осознание</a:t>
            </a:r>
            <a:endParaRPr sz="900">
              <a:latin typeface="Tahoma"/>
              <a:cs typeface="Tahoma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5843214" y="2534820"/>
            <a:ext cx="11563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45">
                <a:solidFill>
                  <a:srgbClr val="231F20"/>
                </a:solidFill>
                <a:latin typeface="Tahoma"/>
                <a:cs typeface="Tahoma"/>
              </a:rPr>
              <a:t>значимо</a:t>
            </a:r>
            <a:r>
              <a:rPr dirty="0" sz="900" spc="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9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40">
                <a:solidFill>
                  <a:srgbClr val="231F20"/>
                </a:solidFill>
                <a:latin typeface="Tahoma"/>
                <a:cs typeface="Tahoma"/>
              </a:rPr>
              <a:t>ценно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900" spc="40">
                <a:solidFill>
                  <a:srgbClr val="231F20"/>
                </a:solidFill>
                <a:latin typeface="Tahoma"/>
                <a:cs typeface="Tahoma"/>
              </a:rPr>
              <a:t>-</a:t>
            </a:r>
            <a:endParaRPr sz="900">
              <a:latin typeface="Tahoma"/>
              <a:cs typeface="Tahoma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5843214" y="2687182"/>
            <a:ext cx="111061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тей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9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35">
                <a:solidFill>
                  <a:srgbClr val="231F20"/>
                </a:solidFill>
                <a:latin typeface="Tahoma"/>
                <a:cs typeface="Tahoma"/>
              </a:rPr>
              <a:t>опред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еляющих</a:t>
            </a:r>
            <a:endParaRPr sz="900">
              <a:latin typeface="Tahoma"/>
              <a:cs typeface="Tahoma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5843214" y="2839544"/>
            <a:ext cx="78994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благополучие</a:t>
            </a:r>
            <a:endParaRPr sz="900">
              <a:latin typeface="Tahoma"/>
              <a:cs typeface="Tahoma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5843214" y="2991906"/>
            <a:ext cx="4699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ребенка</a:t>
            </a:r>
            <a:endParaRPr sz="900">
              <a:latin typeface="Tahoma"/>
              <a:cs typeface="Tahoma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8505261" y="2755762"/>
            <a:ext cx="76771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60">
                <a:solidFill>
                  <a:srgbClr val="FFFFFF"/>
                </a:solidFill>
                <a:latin typeface="Tahoma"/>
                <a:cs typeface="Tahoma"/>
              </a:rPr>
              <a:t>Э</a:t>
            </a:r>
            <a:r>
              <a:rPr dirty="0" sz="900" spc="-5">
                <a:solidFill>
                  <a:srgbClr val="FFFFFF"/>
                </a:solidFill>
                <a:latin typeface="Tahoma"/>
                <a:cs typeface="Tahoma"/>
              </a:rPr>
              <a:t>ффек</a:t>
            </a:r>
            <a:r>
              <a:rPr dirty="0" sz="900" spc="30">
                <a:solidFill>
                  <a:srgbClr val="FFFFFF"/>
                </a:solidFill>
                <a:latin typeface="Tahoma"/>
                <a:cs typeface="Tahoma"/>
              </a:rPr>
              <a:t>тивна</a:t>
            </a:r>
            <a:r>
              <a:rPr dirty="0" sz="900" spc="15">
                <a:solidFill>
                  <a:srgbClr val="FFFFFF"/>
                </a:solidFill>
                <a:latin typeface="Tahoma"/>
                <a:cs typeface="Tahoma"/>
              </a:rPr>
              <a:t>я</a:t>
            </a:r>
            <a:endParaRPr sz="900">
              <a:latin typeface="Tahoma"/>
              <a:cs typeface="Tahoma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8505261" y="2908124"/>
            <a:ext cx="84074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40">
                <a:solidFill>
                  <a:srgbClr val="FFFFFF"/>
                </a:solidFill>
                <a:latin typeface="Tahoma"/>
                <a:cs typeface="Tahoma"/>
              </a:rPr>
              <a:t>коммуникация</a:t>
            </a:r>
            <a:endParaRPr sz="900">
              <a:latin typeface="Tahoma"/>
              <a:cs typeface="Tahoma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5843214" y="3396752"/>
            <a:ext cx="947419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000" spc="40" b="1">
                <a:solidFill>
                  <a:srgbClr val="231F20"/>
                </a:solidFill>
                <a:latin typeface="Arial"/>
                <a:cs typeface="Arial"/>
              </a:rPr>
              <a:t>Пра</a:t>
            </a:r>
            <a:r>
              <a:rPr dirty="0" sz="1000" spc="20" b="1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dirty="0" sz="1000" spc="15" b="1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dirty="0" sz="1000" spc="35" b="1">
                <a:solidFill>
                  <a:srgbClr val="231F20"/>
                </a:solidFill>
                <a:latin typeface="Arial"/>
                <a:cs typeface="Arial"/>
              </a:rPr>
              <a:t>ический</a:t>
            </a:r>
            <a:endParaRPr sz="100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5843214" y="3549152"/>
            <a:ext cx="72009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000" spc="20" b="1">
                <a:solidFill>
                  <a:srgbClr val="231F20"/>
                </a:solidFill>
                <a:latin typeface="Arial"/>
                <a:cs typeface="Arial"/>
              </a:rPr>
              <a:t>компонент</a:t>
            </a:r>
            <a:endParaRPr sz="1000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5843214" y="3750251"/>
            <a:ext cx="90995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Навыки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9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40">
                <a:solidFill>
                  <a:srgbClr val="231F20"/>
                </a:solidFill>
                <a:latin typeface="Tahoma"/>
                <a:cs typeface="Tahoma"/>
              </a:rPr>
              <a:t>умения</a:t>
            </a:r>
            <a:endParaRPr sz="900">
              <a:latin typeface="Tahoma"/>
              <a:cs typeface="Tahoma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5843214" y="3902613"/>
            <a:ext cx="77279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35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9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900" spc="30">
                <a:solidFill>
                  <a:srgbClr val="231F20"/>
                </a:solidFill>
                <a:latin typeface="Tahoma"/>
                <a:cs typeface="Tahoma"/>
              </a:rPr>
              <a:t>онкр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тные</a:t>
            </a:r>
            <a:endParaRPr sz="900">
              <a:latin typeface="Tahoma"/>
              <a:cs typeface="Tahoma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5843214" y="4054975"/>
            <a:ext cx="5619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действия,</a:t>
            </a:r>
            <a:endParaRPr sz="900">
              <a:latin typeface="Tahoma"/>
              <a:cs typeface="Tahoma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5843214" y="4207337"/>
            <a:ext cx="103568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30">
                <a:solidFill>
                  <a:srgbClr val="231F20"/>
                </a:solidFill>
                <a:latin typeface="Tahoma"/>
                <a:cs typeface="Tahoma"/>
              </a:rPr>
              <a:t>характеризующие</a:t>
            </a:r>
            <a:endParaRPr sz="900">
              <a:latin typeface="Tahoma"/>
              <a:cs typeface="Tahoma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5843214" y="4359699"/>
            <a:ext cx="11817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35">
                <a:solidFill>
                  <a:srgbClr val="231F20"/>
                </a:solidFill>
                <a:latin typeface="Tahoma"/>
                <a:cs typeface="Tahoma"/>
              </a:rPr>
              <a:t>применени</a:t>
            </a:r>
            <a:r>
              <a:rPr dirty="0" sz="900" spc="3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9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35">
                <a:solidFill>
                  <a:srgbClr val="231F20"/>
                </a:solidFill>
                <a:latin typeface="Tahoma"/>
                <a:cs typeface="Tahoma"/>
              </a:rPr>
              <a:t>ценнос</a:t>
            </a:r>
            <a:r>
              <a:rPr dirty="0" sz="900" spc="40">
                <a:solidFill>
                  <a:srgbClr val="231F20"/>
                </a:solidFill>
                <a:latin typeface="Tahoma"/>
                <a:cs typeface="Tahoma"/>
              </a:rPr>
              <a:t>-</a:t>
            </a:r>
            <a:endParaRPr sz="900">
              <a:latin typeface="Tahoma"/>
              <a:cs typeface="Tahoma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5843214" y="4512061"/>
            <a:ext cx="9556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те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й</a:t>
            </a:r>
            <a:r>
              <a:rPr dirty="0" sz="9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9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35">
                <a:solidFill>
                  <a:srgbClr val="231F20"/>
                </a:solidFill>
                <a:latin typeface="Tahoma"/>
                <a:cs typeface="Tahoma"/>
              </a:rPr>
              <a:t>жизненных</a:t>
            </a:r>
            <a:endParaRPr sz="900">
              <a:latin typeface="Tahoma"/>
              <a:cs typeface="Tahoma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5843214" y="4664423"/>
            <a:ext cx="59499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35">
                <a:solidFill>
                  <a:srgbClr val="231F20"/>
                </a:solidFill>
                <a:latin typeface="Tahoma"/>
                <a:cs typeface="Tahoma"/>
              </a:rPr>
              <a:t>ситуациях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8505261" y="6064255"/>
            <a:ext cx="78168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25">
                <a:solidFill>
                  <a:srgbClr val="FFFFFF"/>
                </a:solidFill>
                <a:latin typeface="Tahoma"/>
                <a:cs typeface="Tahoma"/>
              </a:rPr>
              <a:t>Креативность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8505261" y="4363928"/>
            <a:ext cx="75628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30">
                <a:solidFill>
                  <a:srgbClr val="FFFFFF"/>
                </a:solidFill>
                <a:latin typeface="Tahoma"/>
                <a:cs typeface="Tahoma"/>
              </a:rPr>
              <a:t>Гражданский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8505261" y="4516290"/>
            <a:ext cx="2673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45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dirty="0" sz="900" spc="2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z="900" spc="25">
                <a:solidFill>
                  <a:srgbClr val="FFFFFF"/>
                </a:solidFill>
                <a:latin typeface="Tahoma"/>
                <a:cs typeface="Tahoma"/>
              </a:rPr>
              <a:t>лг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8505261" y="3565542"/>
            <a:ext cx="5715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30">
                <a:solidFill>
                  <a:srgbClr val="FFFFFF"/>
                </a:solidFill>
                <a:latin typeface="Tahoma"/>
                <a:cs typeface="Tahoma"/>
              </a:rPr>
              <a:t>Служение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8505261" y="3717904"/>
            <a:ext cx="54864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30">
                <a:solidFill>
                  <a:srgbClr val="FFFFFF"/>
                </a:solidFill>
                <a:latin typeface="Tahoma"/>
                <a:cs typeface="Tahoma"/>
              </a:rPr>
              <a:t>обществу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5843214" y="5075661"/>
            <a:ext cx="108521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000" spc="-5" b="1">
                <a:solidFill>
                  <a:srgbClr val="231F20"/>
                </a:solidFill>
                <a:latin typeface="Arial"/>
                <a:cs typeface="Arial"/>
              </a:rPr>
              <a:t>Эмоциональный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5843214" y="5228061"/>
            <a:ext cx="72009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000" spc="20" b="1">
                <a:solidFill>
                  <a:srgbClr val="231F20"/>
                </a:solidFill>
                <a:latin typeface="Arial"/>
                <a:cs typeface="Arial"/>
              </a:rPr>
              <a:t>компонент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5843214" y="5429160"/>
            <a:ext cx="92011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30">
                <a:solidFill>
                  <a:srgbClr val="231F20"/>
                </a:solidFill>
                <a:latin typeface="Tahoma"/>
                <a:cs typeface="Tahoma"/>
              </a:rPr>
              <a:t>Эмоциональные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5843214" y="5581522"/>
            <a:ext cx="7969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переживания,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5843214" y="5733884"/>
            <a:ext cx="864869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30">
                <a:solidFill>
                  <a:srgbClr val="231F20"/>
                </a:solidFill>
                <a:latin typeface="Tahoma"/>
                <a:cs typeface="Tahoma"/>
              </a:rPr>
              <a:t>определяющие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5843214" y="5886246"/>
            <a:ext cx="6858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30">
                <a:solidFill>
                  <a:srgbClr val="231F20"/>
                </a:solidFill>
                <a:latin typeface="Tahoma"/>
                <a:cs typeface="Tahoma"/>
              </a:rPr>
              <a:t>ценностные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5843214" y="6038608"/>
            <a:ext cx="7791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30">
                <a:solidFill>
                  <a:srgbClr val="231F20"/>
                </a:solidFill>
                <a:latin typeface="Tahoma"/>
                <a:cs typeface="Tahoma"/>
              </a:rPr>
              <a:t>ориен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900" spc="35">
                <a:solidFill>
                  <a:srgbClr val="231F20"/>
                </a:solidFill>
                <a:latin typeface="Tahoma"/>
                <a:cs typeface="Tahoma"/>
              </a:rPr>
              <a:t>аци</a:t>
            </a:r>
            <a:r>
              <a:rPr dirty="0" sz="900" spc="3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9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35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5843214" y="6190970"/>
            <a:ext cx="109728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30">
                <a:solidFill>
                  <a:srgbClr val="231F20"/>
                </a:solidFill>
                <a:latin typeface="Tahoma"/>
                <a:cs typeface="Tahoma"/>
              </a:rPr>
              <a:t>поведени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9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30">
                <a:solidFill>
                  <a:srgbClr val="231F20"/>
                </a:solidFill>
                <a:latin typeface="Tahoma"/>
                <a:cs typeface="Tahoma"/>
              </a:rPr>
              <a:t>ребен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а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8505261" y="5002936"/>
            <a:ext cx="90424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30">
                <a:solidFill>
                  <a:srgbClr val="FFFFFF"/>
                </a:solidFill>
                <a:latin typeface="Tahoma"/>
                <a:cs typeface="Tahoma"/>
              </a:rPr>
              <a:t>Инновационное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8505261" y="5155298"/>
            <a:ext cx="6089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35">
                <a:solidFill>
                  <a:srgbClr val="FFFFFF"/>
                </a:solidFill>
                <a:latin typeface="Tahoma"/>
                <a:cs typeface="Tahoma"/>
              </a:rPr>
              <a:t>мышление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9914688" y="2395677"/>
            <a:ext cx="267335" cy="2891155"/>
          </a:xfrm>
          <a:prstGeom prst="rect">
            <a:avLst/>
          </a:prstGeom>
        </p:spPr>
        <p:txBody>
          <a:bodyPr wrap="square" lIns="0" tIns="59055" rIns="0" bIns="0" rtlCol="0" vert="vert">
            <a:spAutoFit/>
          </a:bodyPr>
          <a:lstStyle/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dirty="0" sz="1000" spc="5">
                <a:solidFill>
                  <a:srgbClr val="FFFFFF"/>
                </a:solidFill>
                <a:latin typeface="Tahoma"/>
                <a:cs typeface="Tahoma"/>
              </a:rPr>
              <a:t>Формировани</a:t>
            </a:r>
            <a:r>
              <a:rPr dirty="0" sz="100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1000" spc="-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FFFFFF"/>
                </a:solidFill>
                <a:latin typeface="Tahoma"/>
                <a:cs typeface="Tahoma"/>
              </a:rPr>
              <a:t>к</a:t>
            </a:r>
            <a:r>
              <a:rPr dirty="0" sz="1000" spc="-10">
                <a:solidFill>
                  <a:srgbClr val="FFFFFF"/>
                </a:solidFill>
                <a:latin typeface="Tahoma"/>
                <a:cs typeface="Tahoma"/>
              </a:rPr>
              <a:t>у</a:t>
            </a:r>
            <a:r>
              <a:rPr dirty="0" sz="1000" spc="5">
                <a:solidFill>
                  <a:srgbClr val="FFFFFF"/>
                </a:solidFill>
                <a:latin typeface="Tahoma"/>
                <a:cs typeface="Tahoma"/>
              </a:rPr>
              <a:t>л</a:t>
            </a:r>
            <a:r>
              <a:rPr dirty="0" sz="1000" spc="-15">
                <a:solidFill>
                  <a:srgbClr val="FFFFFF"/>
                </a:solidFill>
                <a:latin typeface="Tahoma"/>
                <a:cs typeface="Tahoma"/>
              </a:rPr>
              <a:t>ь</a:t>
            </a:r>
            <a:r>
              <a:rPr dirty="0" sz="1000" spc="5">
                <a:solidFill>
                  <a:srgbClr val="FFFFFF"/>
                </a:solidFill>
                <a:latin typeface="Tahoma"/>
                <a:cs typeface="Tahoma"/>
              </a:rPr>
              <a:t>тур</a:t>
            </a:r>
            <a:r>
              <a:rPr dirty="0" sz="1000">
                <a:solidFill>
                  <a:srgbClr val="FFFFFF"/>
                </a:solidFill>
                <a:latin typeface="Tahoma"/>
                <a:cs typeface="Tahoma"/>
              </a:rPr>
              <a:t>ы</a:t>
            </a:r>
            <a:r>
              <a:rPr dirty="0" sz="1000" spc="-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10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dirty="0" sz="1000" spc="15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z="1000" spc="10">
                <a:solidFill>
                  <a:srgbClr val="FFFFFF"/>
                </a:solidFill>
                <a:latin typeface="Tahoma"/>
                <a:cs typeface="Tahoma"/>
              </a:rPr>
              <a:t>бропо</a:t>
            </a:r>
            <a:r>
              <a:rPr dirty="0" sz="100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dirty="0" sz="1000" spc="10">
                <a:solidFill>
                  <a:srgbClr val="FFFFFF"/>
                </a:solidFill>
                <a:latin typeface="Tahoma"/>
                <a:cs typeface="Tahoma"/>
              </a:rPr>
              <a:t>я</a:t>
            </a:r>
            <a:r>
              <a:rPr dirty="0" sz="1000" spc="5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dirty="0" sz="1000" spc="5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z="1000" spc="5">
                <a:solidFill>
                  <a:srgbClr val="FFFFFF"/>
                </a:solidFill>
                <a:latin typeface="Tahoma"/>
                <a:cs typeface="Tahoma"/>
              </a:rPr>
              <a:t>чно</a:t>
            </a:r>
            <a:r>
              <a:rPr dirty="0" sz="1000" spc="-5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dirty="0" sz="1000" spc="5">
                <a:solidFill>
                  <a:srgbClr val="FFFFFF"/>
                </a:solidFill>
                <a:latin typeface="Tahoma"/>
                <a:cs typeface="Tahoma"/>
              </a:rPr>
              <a:t>ти,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9762288" y="2843733"/>
            <a:ext cx="267335" cy="1996439"/>
          </a:xfrm>
          <a:prstGeom prst="rect">
            <a:avLst/>
          </a:prstGeom>
        </p:spPr>
        <p:txBody>
          <a:bodyPr wrap="square" lIns="0" tIns="59055" rIns="0" bIns="0" rtlCol="0" vert="vert">
            <a:spAutoFit/>
          </a:bodyPr>
          <a:lstStyle/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dirty="0" sz="1000" spc="10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dirty="0" sz="1000" spc="1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z="1000" spc="10">
                <a:solidFill>
                  <a:srgbClr val="FFFFFF"/>
                </a:solidFill>
                <a:latin typeface="Tahoma"/>
                <a:cs typeface="Tahoma"/>
              </a:rPr>
              <a:t>бро</a:t>
            </a:r>
            <a:r>
              <a:rPr dirty="0" sz="100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dirty="0" sz="1000" spc="5">
                <a:solidFill>
                  <a:srgbClr val="FFFFFF"/>
                </a:solidFill>
                <a:latin typeface="Tahoma"/>
                <a:cs typeface="Tahoma"/>
              </a:rPr>
              <a:t>ове</a:t>
            </a:r>
            <a:r>
              <a:rPr dirty="0" sz="1000" spc="-5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dirty="0" sz="1000" spc="5">
                <a:solidFill>
                  <a:srgbClr val="FFFFFF"/>
                </a:solidFill>
                <a:latin typeface="Tahoma"/>
                <a:cs typeface="Tahoma"/>
              </a:rPr>
              <a:t>тно</a:t>
            </a:r>
            <a:r>
              <a:rPr dirty="0" sz="1000" spc="-5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dirty="0" sz="1000" spc="5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z="100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z="1000" spc="-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z="1000" spc="-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10">
                <a:solidFill>
                  <a:srgbClr val="FFFFFF"/>
                </a:solidFill>
                <a:latin typeface="Tahoma"/>
                <a:cs typeface="Tahoma"/>
              </a:rPr>
              <a:t>инноваций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7149846" y="3085261"/>
            <a:ext cx="2447290" cy="1431925"/>
          </a:xfrm>
          <a:custGeom>
            <a:avLst/>
            <a:gdLst/>
            <a:ahLst/>
            <a:cxnLst/>
            <a:rect l="l" t="t" r="r" b="b"/>
            <a:pathLst>
              <a:path w="2447290" h="1431925">
                <a:moveTo>
                  <a:pt x="74714" y="720737"/>
                </a:moveTo>
                <a:lnTo>
                  <a:pt x="0" y="0"/>
                </a:lnTo>
                <a:lnTo>
                  <a:pt x="0" y="1431404"/>
                </a:lnTo>
                <a:lnTo>
                  <a:pt x="74714" y="720737"/>
                </a:lnTo>
                <a:close/>
              </a:path>
              <a:path w="2447290" h="1431925">
                <a:moveTo>
                  <a:pt x="1178306" y="720737"/>
                </a:moveTo>
                <a:lnTo>
                  <a:pt x="1103591" y="0"/>
                </a:lnTo>
                <a:lnTo>
                  <a:pt x="1103591" y="1431404"/>
                </a:lnTo>
                <a:lnTo>
                  <a:pt x="1178306" y="720737"/>
                </a:lnTo>
                <a:close/>
              </a:path>
              <a:path w="2447290" h="1431925">
                <a:moveTo>
                  <a:pt x="2446858" y="0"/>
                </a:moveTo>
                <a:lnTo>
                  <a:pt x="2372144" y="720737"/>
                </a:lnTo>
                <a:lnTo>
                  <a:pt x="2446858" y="1431404"/>
                </a:lnTo>
                <a:lnTo>
                  <a:pt x="2446858" y="0"/>
                </a:lnTo>
                <a:close/>
              </a:path>
            </a:pathLst>
          </a:custGeom>
          <a:solidFill>
            <a:srgbClr val="C6D4D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 txBox="1"/>
          <p:nvPr/>
        </p:nvSpPr>
        <p:spPr>
          <a:xfrm>
            <a:off x="5693300" y="6692786"/>
            <a:ext cx="465201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25">
                <a:solidFill>
                  <a:srgbClr val="85A8B8"/>
                </a:solidFill>
                <a:latin typeface="Microsoft Sans Serif"/>
                <a:cs typeface="Microsoft Sans Serif"/>
              </a:rPr>
              <a:t>Выступление</a:t>
            </a:r>
            <a:r>
              <a:rPr dirty="0" sz="80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-10">
                <a:solidFill>
                  <a:srgbClr val="85A8B8"/>
                </a:solidFill>
                <a:latin typeface="Microsoft Sans Serif"/>
                <a:cs typeface="Microsoft Sans Serif"/>
              </a:rPr>
              <a:t>Главы</a:t>
            </a:r>
            <a:r>
              <a:rPr dirty="0" sz="80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25">
                <a:solidFill>
                  <a:srgbClr val="85A8B8"/>
                </a:solidFill>
                <a:latin typeface="Microsoft Sans Serif"/>
                <a:cs typeface="Microsoft Sans Serif"/>
              </a:rPr>
              <a:t>государства</a:t>
            </a:r>
            <a:r>
              <a:rPr dirty="0" sz="80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-20">
                <a:solidFill>
                  <a:srgbClr val="85A8B8"/>
                </a:solidFill>
                <a:latin typeface="Microsoft Sans Serif"/>
                <a:cs typeface="Microsoft Sans Serif"/>
              </a:rPr>
              <a:t>К.</a:t>
            </a:r>
            <a:r>
              <a:rPr dirty="0" sz="800" spc="-4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15">
                <a:solidFill>
                  <a:srgbClr val="85A8B8"/>
                </a:solidFill>
                <a:latin typeface="Microsoft Sans Serif"/>
                <a:cs typeface="Microsoft Sans Serif"/>
              </a:rPr>
              <a:t>Токаева</a:t>
            </a:r>
            <a:r>
              <a:rPr dirty="0" sz="80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35">
                <a:solidFill>
                  <a:srgbClr val="85A8B8"/>
                </a:solidFill>
                <a:latin typeface="Microsoft Sans Serif"/>
                <a:cs typeface="Microsoft Sans Serif"/>
              </a:rPr>
              <a:t>на</a:t>
            </a:r>
            <a:r>
              <a:rPr dirty="0" sz="80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20">
                <a:solidFill>
                  <a:srgbClr val="85A8B8"/>
                </a:solidFill>
                <a:latin typeface="Microsoft Sans Serif"/>
                <a:cs typeface="Microsoft Sans Serif"/>
              </a:rPr>
              <a:t>третьем</a:t>
            </a:r>
            <a:r>
              <a:rPr dirty="0" sz="800" spc="5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30">
                <a:solidFill>
                  <a:srgbClr val="85A8B8"/>
                </a:solidFill>
                <a:latin typeface="Microsoft Sans Serif"/>
                <a:cs typeface="Microsoft Sans Serif"/>
              </a:rPr>
              <a:t>заседании</a:t>
            </a:r>
            <a:r>
              <a:rPr dirty="0" sz="80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35">
                <a:solidFill>
                  <a:srgbClr val="85A8B8"/>
                </a:solidFill>
                <a:latin typeface="Microsoft Sans Serif"/>
                <a:cs typeface="Microsoft Sans Serif"/>
              </a:rPr>
              <a:t>Национального</a:t>
            </a:r>
            <a:r>
              <a:rPr dirty="0" sz="80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20">
                <a:solidFill>
                  <a:srgbClr val="85A8B8"/>
                </a:solidFill>
                <a:latin typeface="Microsoft Sans Serif"/>
                <a:cs typeface="Microsoft Sans Serif"/>
              </a:rPr>
              <a:t>курултая</a:t>
            </a:r>
            <a:endParaRPr sz="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dirty="0" sz="800" spc="-20">
                <a:solidFill>
                  <a:srgbClr val="85A8B8"/>
                </a:solidFill>
                <a:latin typeface="Microsoft Sans Serif"/>
                <a:cs typeface="Microsoft Sans Serif"/>
              </a:rPr>
              <a:t>«</a:t>
            </a:r>
            <a:r>
              <a:rPr dirty="0" sz="800" spc="-30">
                <a:solidFill>
                  <a:srgbClr val="85A8B8"/>
                </a:solidFill>
                <a:latin typeface="Microsoft Sans Serif"/>
                <a:cs typeface="Microsoft Sans Serif"/>
              </a:rPr>
              <a:t>А</a:t>
            </a:r>
            <a:r>
              <a:rPr dirty="0" sz="800" spc="20">
                <a:solidFill>
                  <a:srgbClr val="85A8B8"/>
                </a:solidFill>
                <a:latin typeface="Microsoft Sans Serif"/>
                <a:cs typeface="Microsoft Sans Serif"/>
              </a:rPr>
              <a:t>дал</a:t>
            </a:r>
            <a:r>
              <a:rPr dirty="0" sz="800" spc="2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25">
                <a:solidFill>
                  <a:srgbClr val="85A8B8"/>
                </a:solidFill>
                <a:latin typeface="Microsoft Sans Serif"/>
                <a:cs typeface="Microsoft Sans Serif"/>
              </a:rPr>
              <a:t>адам</a:t>
            </a:r>
            <a:r>
              <a:rPr dirty="0" sz="800" spc="1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45">
                <a:solidFill>
                  <a:srgbClr val="85A8B8"/>
                </a:solidFill>
                <a:latin typeface="Microsoft Sans Serif"/>
                <a:cs typeface="Microsoft Sans Serif"/>
              </a:rPr>
              <a:t>-</a:t>
            </a:r>
            <a:r>
              <a:rPr dirty="0" sz="800" spc="-7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-25">
                <a:solidFill>
                  <a:srgbClr val="85A8B8"/>
                </a:solidFill>
                <a:latin typeface="Microsoft Sans Serif"/>
                <a:cs typeface="Microsoft Sans Serif"/>
              </a:rPr>
              <a:t>А</a:t>
            </a:r>
            <a:r>
              <a:rPr dirty="0" sz="800" spc="20">
                <a:solidFill>
                  <a:srgbClr val="85A8B8"/>
                </a:solidFill>
                <a:latin typeface="Microsoft Sans Serif"/>
                <a:cs typeface="Microsoft Sans Serif"/>
              </a:rPr>
              <a:t>дал</a:t>
            </a:r>
            <a:r>
              <a:rPr dirty="0" sz="800" spc="2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35">
                <a:solidFill>
                  <a:srgbClr val="85A8B8"/>
                </a:solidFill>
                <a:latin typeface="Microsoft Sans Serif"/>
                <a:cs typeface="Microsoft Sans Serif"/>
              </a:rPr>
              <a:t>еңбек</a:t>
            </a:r>
            <a:r>
              <a:rPr dirty="0" sz="800" spc="1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45">
                <a:solidFill>
                  <a:srgbClr val="85A8B8"/>
                </a:solidFill>
                <a:latin typeface="Microsoft Sans Serif"/>
                <a:cs typeface="Microsoft Sans Serif"/>
              </a:rPr>
              <a:t>-</a:t>
            </a:r>
            <a:r>
              <a:rPr dirty="0" sz="800" spc="-7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-25">
                <a:solidFill>
                  <a:srgbClr val="85A8B8"/>
                </a:solidFill>
                <a:latin typeface="Microsoft Sans Serif"/>
                <a:cs typeface="Microsoft Sans Serif"/>
              </a:rPr>
              <a:t>А</a:t>
            </a:r>
            <a:r>
              <a:rPr dirty="0" sz="800" spc="20">
                <a:solidFill>
                  <a:srgbClr val="85A8B8"/>
                </a:solidFill>
                <a:latin typeface="Microsoft Sans Serif"/>
                <a:cs typeface="Microsoft Sans Serif"/>
              </a:rPr>
              <a:t>дал</a:t>
            </a:r>
            <a:r>
              <a:rPr dirty="0" sz="800" spc="2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15">
                <a:solidFill>
                  <a:srgbClr val="85A8B8"/>
                </a:solidFill>
                <a:latin typeface="Microsoft Sans Serif"/>
                <a:cs typeface="Microsoft Sans Serif"/>
              </a:rPr>
              <a:t>табыс»</a:t>
            </a:r>
            <a:r>
              <a:rPr dirty="0" sz="800" spc="2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40">
                <a:solidFill>
                  <a:srgbClr val="85A8B8"/>
                </a:solidFill>
                <a:latin typeface="Microsoft Sans Serif"/>
                <a:cs typeface="Microsoft Sans Serif"/>
              </a:rPr>
              <a:t>о</a:t>
            </a:r>
            <a:r>
              <a:rPr dirty="0" sz="800" spc="-5">
                <a:solidFill>
                  <a:srgbClr val="85A8B8"/>
                </a:solidFill>
                <a:latin typeface="Microsoft Sans Serif"/>
                <a:cs typeface="Microsoft Sans Serif"/>
              </a:rPr>
              <a:t>т</a:t>
            </a:r>
            <a:r>
              <a:rPr dirty="0" sz="800" spc="-5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30">
                <a:solidFill>
                  <a:srgbClr val="85A8B8"/>
                </a:solidFill>
                <a:latin typeface="Microsoft Sans Serif"/>
                <a:cs typeface="Microsoft Sans Serif"/>
              </a:rPr>
              <a:t>15</a:t>
            </a:r>
            <a:r>
              <a:rPr dirty="0" sz="800" spc="2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35">
                <a:solidFill>
                  <a:srgbClr val="85A8B8"/>
                </a:solidFill>
                <a:latin typeface="Microsoft Sans Serif"/>
                <a:cs typeface="Microsoft Sans Serif"/>
              </a:rPr>
              <a:t>ма</a:t>
            </a:r>
            <a:r>
              <a:rPr dirty="0" sz="800" spc="15">
                <a:solidFill>
                  <a:srgbClr val="85A8B8"/>
                </a:solidFill>
                <a:latin typeface="Microsoft Sans Serif"/>
                <a:cs typeface="Microsoft Sans Serif"/>
              </a:rPr>
              <a:t>р</a:t>
            </a:r>
            <a:r>
              <a:rPr dirty="0" sz="800" spc="5">
                <a:solidFill>
                  <a:srgbClr val="85A8B8"/>
                </a:solidFill>
                <a:latin typeface="Microsoft Sans Serif"/>
                <a:cs typeface="Microsoft Sans Serif"/>
              </a:rPr>
              <a:t>та</a:t>
            </a:r>
            <a:r>
              <a:rPr dirty="0" sz="800" spc="2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30">
                <a:solidFill>
                  <a:srgbClr val="85A8B8"/>
                </a:solidFill>
                <a:latin typeface="Microsoft Sans Serif"/>
                <a:cs typeface="Microsoft Sans Serif"/>
              </a:rPr>
              <a:t>2024</a:t>
            </a:r>
            <a:r>
              <a:rPr dirty="0" sz="800" spc="2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800" spc="15">
                <a:solidFill>
                  <a:srgbClr val="85A8B8"/>
                </a:solidFill>
                <a:latin typeface="Microsoft Sans Serif"/>
                <a:cs typeface="Microsoft Sans Serif"/>
              </a:rPr>
              <a:t>г</a:t>
            </a:r>
            <a:r>
              <a:rPr dirty="0" sz="800" spc="50">
                <a:solidFill>
                  <a:srgbClr val="85A8B8"/>
                </a:solidFill>
                <a:latin typeface="Microsoft Sans Serif"/>
                <a:cs typeface="Microsoft Sans Serif"/>
              </a:rPr>
              <a:t>о</a:t>
            </a:r>
            <a:r>
              <a:rPr dirty="0" sz="800" spc="25">
                <a:solidFill>
                  <a:srgbClr val="85A8B8"/>
                </a:solidFill>
                <a:latin typeface="Microsoft Sans Serif"/>
                <a:cs typeface="Microsoft Sans Serif"/>
              </a:rPr>
              <a:t>да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347300" y="7129883"/>
            <a:ext cx="102235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80">
                <a:solidFill>
                  <a:srgbClr val="85A8B8"/>
                </a:solidFill>
                <a:latin typeface="Trebuchet MS"/>
                <a:cs typeface="Trebuchet MS"/>
              </a:rPr>
              <a:t>4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10245045" y="7129883"/>
            <a:ext cx="99695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60">
                <a:solidFill>
                  <a:srgbClr val="85A8B8"/>
                </a:solidFill>
                <a:latin typeface="Trebuchet MS"/>
                <a:cs typeface="Trebuchet MS"/>
              </a:rPr>
              <a:t>5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21" name="object 12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122" name="object 122"/>
          <p:cNvSpPr txBox="1"/>
          <p:nvPr/>
        </p:nvSpPr>
        <p:spPr>
          <a:xfrm>
            <a:off x="5693248" y="7154067"/>
            <a:ext cx="2454275" cy="14668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800" spc="-45">
                <a:solidFill>
                  <a:srgbClr val="85A8B8"/>
                </a:solidFill>
                <a:latin typeface="Trebuchet MS"/>
                <a:cs typeface="Trebuchet MS"/>
              </a:rPr>
              <a:t>МИНИСТЕРСТВОПРОСВЕЩЕНИЯРЕСПУБЛИКИКАЗАХСТАН</a:t>
            </a:r>
            <a:endParaRPr sz="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BEB9DC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47300" y="3782855"/>
            <a:ext cx="294132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40" b="1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dirty="0" sz="1400" spc="-90" b="1">
                <a:solidFill>
                  <a:srgbClr val="231F20"/>
                </a:solidFill>
                <a:latin typeface="Arial"/>
                <a:cs typeface="Arial"/>
              </a:rPr>
              <a:t>онце</a:t>
            </a:r>
            <a:r>
              <a:rPr dirty="0" sz="1400" spc="-110" b="1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dirty="0" sz="1400" spc="-105" b="1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dirty="0" sz="1400" spc="-8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00" b="1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95" b="1">
                <a:solidFill>
                  <a:srgbClr val="231F20"/>
                </a:solidFill>
                <a:latin typeface="Arial"/>
                <a:cs typeface="Arial"/>
              </a:rPr>
              <a:t>вы</a:t>
            </a:r>
            <a:r>
              <a:rPr dirty="0" sz="1400" spc="-160" b="1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dirty="0" sz="1400" spc="-90" b="1">
                <a:solidFill>
                  <a:srgbClr val="231F20"/>
                </a:solidFill>
                <a:latin typeface="Arial"/>
                <a:cs typeface="Arial"/>
              </a:rPr>
              <a:t>тавка</a:t>
            </a:r>
            <a:r>
              <a:rPr dirty="0" sz="140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7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55" b="1">
                <a:solidFill>
                  <a:srgbClr val="231F20"/>
                </a:solidFill>
                <a:latin typeface="Arial"/>
                <a:cs typeface="Arial"/>
              </a:rPr>
              <a:t>«</a:t>
            </a:r>
            <a:r>
              <a:rPr dirty="0" sz="1400" spc="-100" b="1">
                <a:solidFill>
                  <a:srgbClr val="231F20"/>
                </a:solidFill>
                <a:latin typeface="Arial"/>
                <a:cs typeface="Arial"/>
              </a:rPr>
              <a:t>Д</a:t>
            </a:r>
            <a:r>
              <a:rPr dirty="0" sz="1400" spc="-120" b="1">
                <a:solidFill>
                  <a:srgbClr val="231F20"/>
                </a:solidFill>
                <a:latin typeface="Arial"/>
                <a:cs typeface="Arial"/>
              </a:rPr>
              <a:t>омбыра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40" b="1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dirty="0" sz="1400" spc="-75" b="1">
                <a:solidFill>
                  <a:srgbClr val="231F20"/>
                </a:solidFill>
                <a:latin typeface="Arial"/>
                <a:cs typeface="Arial"/>
              </a:rPr>
              <a:t>үні»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7300" y="5759787"/>
            <a:ext cx="1534160" cy="63119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Ответственные</a:t>
            </a:r>
            <a:r>
              <a:rPr dirty="0" sz="900" spc="-4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исполнители:</a:t>
            </a:r>
            <a:endParaRPr sz="900">
              <a:latin typeface="Tahoma"/>
              <a:cs typeface="Tahoma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У</a:t>
            </a:r>
            <a:r>
              <a:rPr dirty="0" sz="900" spc="-40">
                <a:solidFill>
                  <a:srgbClr val="85A8B8"/>
                </a:solidFill>
                <a:latin typeface="Tahoma"/>
                <a:cs typeface="Tahoma"/>
              </a:rPr>
              <a:t>чи</a:t>
            </a:r>
            <a:r>
              <a:rPr dirty="0" sz="900" spc="-50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л</a:t>
            </a:r>
            <a:r>
              <a:rPr dirty="0" sz="900" spc="-50">
                <a:solidFill>
                  <a:srgbClr val="85A8B8"/>
                </a:solidFill>
                <a:latin typeface="Tahoma"/>
                <a:cs typeface="Tahoma"/>
              </a:rPr>
              <a:t>я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музыки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,</a:t>
            </a:r>
            <a:r>
              <a:rPr dirty="0" sz="900" spc="-9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п</a:t>
            </a:r>
            <a:r>
              <a:rPr dirty="0" sz="900" spc="-40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да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г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оги  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дополнительного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образования</a:t>
            </a:r>
            <a:endParaRPr sz="9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5070673"/>
            <a:ext cx="3079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Июнь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300" y="4348982"/>
            <a:ext cx="969644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ОЕ</a:t>
            </a:r>
            <a:r>
              <a:rPr dirty="0" sz="900" spc="-110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900" spc="-40" b="1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95" b="1">
                <a:solidFill>
                  <a:srgbClr val="85A8B8"/>
                </a:solidFill>
                <a:latin typeface="Arial"/>
                <a:cs typeface="Arial"/>
              </a:rPr>
              <a:t>«ШАБЫТ»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58299" y="4345847"/>
            <a:ext cx="275209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Проведение</a:t>
            </a:r>
            <a:r>
              <a:rPr dirty="0" sz="1000" spc="1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концерта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участием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обучающихся,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58299" y="4498247"/>
            <a:ext cx="274193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талантливых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музыкантов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исполнителей,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сопровождением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выставки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различных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видов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национальных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инструментов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11" name="object 11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59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346001" y="12"/>
            <a:ext cx="5346065" cy="7560309"/>
          </a:xfrm>
          <a:custGeom>
            <a:avLst/>
            <a:gdLst/>
            <a:ahLst/>
            <a:cxnLst/>
            <a:rect l="l" t="t" r="r" b="b"/>
            <a:pathLst>
              <a:path w="5346065" h="7560309">
                <a:moveTo>
                  <a:pt x="5345988" y="0"/>
                </a:moveTo>
                <a:lnTo>
                  <a:pt x="0" y="0"/>
                </a:lnTo>
                <a:lnTo>
                  <a:pt x="0" y="7559992"/>
                </a:lnTo>
                <a:lnTo>
                  <a:pt x="5345988" y="7559992"/>
                </a:lnTo>
                <a:lnTo>
                  <a:pt x="5345988" y="0"/>
                </a:lnTo>
                <a:close/>
              </a:path>
            </a:pathLst>
          </a:custGeom>
          <a:solidFill>
            <a:srgbClr val="D5E7B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0704195" marR="5080">
              <a:lnSpc>
                <a:spcPct val="100000"/>
              </a:lnSpc>
              <a:spcBef>
                <a:spcPts val="100"/>
              </a:spcBef>
            </a:pPr>
            <a:r>
              <a:rPr dirty="0" spc="-40"/>
              <a:t>ПРОЕКТ</a:t>
            </a:r>
            <a:r>
              <a:rPr dirty="0" spc="-130"/>
              <a:t> </a:t>
            </a:r>
            <a:r>
              <a:rPr dirty="0" spc="25"/>
              <a:t>«ҰШҚЫР</a:t>
            </a:r>
            <a:r>
              <a:rPr dirty="0" spc="-125"/>
              <a:t> </a:t>
            </a:r>
            <a:r>
              <a:rPr dirty="0" spc="70"/>
              <a:t>ОЙ </a:t>
            </a:r>
            <a:r>
              <a:rPr dirty="0" spc="25"/>
              <a:t> </a:t>
            </a:r>
            <a:r>
              <a:rPr dirty="0" spc="20"/>
              <a:t>АЛАҢЫ»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47258" y="7129915"/>
            <a:ext cx="178435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75">
                <a:solidFill>
                  <a:srgbClr val="85A8B8"/>
                </a:solidFill>
                <a:latin typeface="Trebuchet MS"/>
                <a:cs typeface="Trebuchet MS"/>
              </a:rPr>
              <a:t>58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165374" y="7129915"/>
            <a:ext cx="180975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85">
                <a:solidFill>
                  <a:srgbClr val="85A8B8"/>
                </a:solidFill>
                <a:latin typeface="Trebuchet MS"/>
                <a:cs typeface="Trebuchet MS"/>
              </a:rPr>
              <a:t>59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5693248" y="7154067"/>
            <a:ext cx="2454275" cy="14668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800" spc="-45">
                <a:solidFill>
                  <a:srgbClr val="85A8B8"/>
                </a:solidFill>
                <a:latin typeface="Trebuchet MS"/>
                <a:cs typeface="Trebuchet MS"/>
              </a:rPr>
              <a:t>МИНИСТЕРСТВОПРОСВЕЩЕНИЯРЕСПУБЛИКИКАЗАХСТАН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06879" y="2880822"/>
            <a:ext cx="2038985" cy="525145"/>
          </a:xfrm>
          <a:prstGeom prst="rect">
            <a:avLst/>
          </a:prstGeom>
        </p:spPr>
        <p:txBody>
          <a:bodyPr wrap="square" lIns="0" tIns="79375" rIns="0" bIns="0" rtlCol="0" vert="horz">
            <a:spAutoFit/>
          </a:bodyPr>
          <a:lstStyle/>
          <a:p>
            <a:pPr marL="232410" indent="-220345">
              <a:lnSpc>
                <a:spcPct val="100000"/>
              </a:lnSpc>
              <a:spcBef>
                <a:spcPts val="625"/>
              </a:spcBef>
              <a:buChar char="•"/>
              <a:tabLst>
                <a:tab pos="232410" algn="l"/>
                <a:tab pos="233045" algn="l"/>
              </a:tabLst>
            </a:pPr>
            <a:r>
              <a:rPr dirty="0" sz="1200" spc="50">
                <a:solidFill>
                  <a:srgbClr val="231F20"/>
                </a:solidFill>
                <a:latin typeface="Tahoma"/>
                <a:cs typeface="Tahoma"/>
              </a:rPr>
              <a:t>Дебаты</a:t>
            </a:r>
            <a:endParaRPr sz="1200">
              <a:latin typeface="Tahoma"/>
              <a:cs typeface="Tahoma"/>
            </a:endParaRPr>
          </a:p>
          <a:p>
            <a:pPr marL="232410" indent="-220345">
              <a:lnSpc>
                <a:spcPct val="100000"/>
              </a:lnSpc>
              <a:spcBef>
                <a:spcPts val="525"/>
              </a:spcBef>
              <a:buChar char="•"/>
              <a:tabLst>
                <a:tab pos="232410" algn="l"/>
                <a:tab pos="233045" algn="l"/>
              </a:tabLst>
            </a:pPr>
            <a:r>
              <a:rPr dirty="0" sz="1200" spc="50">
                <a:solidFill>
                  <a:srgbClr val="231F20"/>
                </a:solidFill>
                <a:latin typeface="Tahoma"/>
                <a:cs typeface="Tahoma"/>
              </a:rPr>
              <a:t>Ин</a:t>
            </a:r>
            <a:r>
              <a:rPr dirty="0" sz="1200" spc="3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200" spc="35">
                <a:solidFill>
                  <a:srgbClr val="231F20"/>
                </a:solidFill>
                <a:latin typeface="Tahoma"/>
                <a:cs typeface="Tahoma"/>
              </a:rPr>
              <a:t>еллект</a:t>
            </a:r>
            <a:r>
              <a:rPr dirty="0" sz="1200" spc="2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200" spc="30">
                <a:solidFill>
                  <a:srgbClr val="231F20"/>
                </a:solidFill>
                <a:latin typeface="Tahoma"/>
                <a:cs typeface="Tahoma"/>
              </a:rPr>
              <a:t>альны</a:t>
            </a:r>
            <a:r>
              <a:rPr dirty="0" sz="1200" spc="2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45">
                <a:solidFill>
                  <a:srgbClr val="231F20"/>
                </a:solidFill>
                <a:latin typeface="Tahoma"/>
                <a:cs typeface="Tahoma"/>
              </a:rPr>
              <a:t>игры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96625" y="1718463"/>
            <a:ext cx="347408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85" b="1">
                <a:solidFill>
                  <a:srgbClr val="231F20"/>
                </a:solidFill>
                <a:latin typeface="Arial"/>
                <a:cs typeface="Arial"/>
              </a:rPr>
              <a:t>Цель:</a:t>
            </a:r>
            <a:r>
              <a:rPr dirty="0" sz="1000" spc="-2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продвижение</a:t>
            </a:r>
            <a:r>
              <a:rPr dirty="0" sz="1000" spc="1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ценностей</a:t>
            </a:r>
            <a:r>
              <a:rPr dirty="0" sz="1000" spc="1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через</a:t>
            </a:r>
            <a:r>
              <a:rPr dirty="0" sz="1000" spc="1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изучение</a:t>
            </a:r>
            <a:r>
              <a:rPr dirty="0" sz="1000" spc="1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тематики</a:t>
            </a:r>
            <a:r>
              <a:rPr dirty="0" sz="1000" spc="1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развитие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речевых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навыков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D5E7B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D5E7B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504055" y="464537"/>
            <a:ext cx="4434205" cy="3244850"/>
            <a:chOff x="504055" y="464537"/>
            <a:chExt cx="4434205" cy="3244850"/>
          </a:xfrm>
        </p:grpSpPr>
        <p:sp>
          <p:nvSpPr>
            <p:cNvPr id="5" name="object 5"/>
            <p:cNvSpPr/>
            <p:nvPr/>
          </p:nvSpPr>
          <p:spPr>
            <a:xfrm>
              <a:off x="576651" y="464537"/>
              <a:ext cx="4361815" cy="3112770"/>
            </a:xfrm>
            <a:custGeom>
              <a:avLst/>
              <a:gdLst/>
              <a:ahLst/>
              <a:cxnLst/>
              <a:rect l="l" t="t" r="r" b="b"/>
              <a:pathLst>
                <a:path w="4361815" h="3112770">
                  <a:moveTo>
                    <a:pt x="3234778" y="0"/>
                  </a:moveTo>
                  <a:lnTo>
                    <a:pt x="3186118" y="1018"/>
                  </a:lnTo>
                  <a:lnTo>
                    <a:pt x="3137544" y="3524"/>
                  </a:lnTo>
                  <a:lnTo>
                    <a:pt x="3089047" y="7420"/>
                  </a:lnTo>
                  <a:lnTo>
                    <a:pt x="3040623" y="12610"/>
                  </a:lnTo>
                  <a:lnTo>
                    <a:pt x="2992265" y="18997"/>
                  </a:lnTo>
                  <a:lnTo>
                    <a:pt x="2943966" y="26482"/>
                  </a:lnTo>
                  <a:lnTo>
                    <a:pt x="2895719" y="34969"/>
                  </a:lnTo>
                  <a:lnTo>
                    <a:pt x="2847519" y="44361"/>
                  </a:lnTo>
                  <a:lnTo>
                    <a:pt x="2799358" y="54560"/>
                  </a:lnTo>
                  <a:lnTo>
                    <a:pt x="2751230" y="65469"/>
                  </a:lnTo>
                  <a:lnTo>
                    <a:pt x="2703129" y="76991"/>
                  </a:lnTo>
                  <a:lnTo>
                    <a:pt x="2655048" y="89029"/>
                  </a:lnTo>
                  <a:lnTo>
                    <a:pt x="2606981" y="101485"/>
                  </a:lnTo>
                  <a:lnTo>
                    <a:pt x="2558921" y="114263"/>
                  </a:lnTo>
                  <a:lnTo>
                    <a:pt x="2318501" y="179567"/>
                  </a:lnTo>
                  <a:lnTo>
                    <a:pt x="2270348" y="192231"/>
                  </a:lnTo>
                  <a:lnTo>
                    <a:pt x="2222156" y="204535"/>
                  </a:lnTo>
                  <a:lnTo>
                    <a:pt x="2173919" y="216383"/>
                  </a:lnTo>
                  <a:lnTo>
                    <a:pt x="2125632" y="227676"/>
                  </a:lnTo>
                  <a:lnTo>
                    <a:pt x="2077286" y="238320"/>
                  </a:lnTo>
                  <a:lnTo>
                    <a:pt x="2028876" y="248214"/>
                  </a:lnTo>
                  <a:lnTo>
                    <a:pt x="1980396" y="257264"/>
                  </a:lnTo>
                  <a:lnTo>
                    <a:pt x="1931838" y="265371"/>
                  </a:lnTo>
                  <a:lnTo>
                    <a:pt x="1883197" y="272438"/>
                  </a:lnTo>
                  <a:lnTo>
                    <a:pt x="1834465" y="278368"/>
                  </a:lnTo>
                  <a:lnTo>
                    <a:pt x="1783434" y="283291"/>
                  </a:lnTo>
                  <a:lnTo>
                    <a:pt x="1732330" y="287042"/>
                  </a:lnTo>
                  <a:lnTo>
                    <a:pt x="1681166" y="289801"/>
                  </a:lnTo>
                  <a:lnTo>
                    <a:pt x="1629955" y="291751"/>
                  </a:lnTo>
                  <a:lnTo>
                    <a:pt x="1578708" y="293071"/>
                  </a:lnTo>
                  <a:lnTo>
                    <a:pt x="1527440" y="293941"/>
                  </a:lnTo>
                  <a:lnTo>
                    <a:pt x="1373628" y="295667"/>
                  </a:lnTo>
                  <a:lnTo>
                    <a:pt x="1322397" y="296549"/>
                  </a:lnTo>
                  <a:lnTo>
                    <a:pt x="1271207" y="297885"/>
                  </a:lnTo>
                  <a:lnTo>
                    <a:pt x="1220071" y="299857"/>
                  </a:lnTo>
                  <a:lnTo>
                    <a:pt x="1169001" y="302645"/>
                  </a:lnTo>
                  <a:lnTo>
                    <a:pt x="1118010" y="306430"/>
                  </a:lnTo>
                  <a:lnTo>
                    <a:pt x="1067110" y="311392"/>
                  </a:lnTo>
                  <a:lnTo>
                    <a:pt x="1016314" y="317712"/>
                  </a:lnTo>
                  <a:lnTo>
                    <a:pt x="965636" y="325571"/>
                  </a:lnTo>
                  <a:lnTo>
                    <a:pt x="915086" y="335150"/>
                  </a:lnTo>
                  <a:lnTo>
                    <a:pt x="863794" y="347143"/>
                  </a:lnTo>
                  <a:lnTo>
                    <a:pt x="812852" y="362390"/>
                  </a:lnTo>
                  <a:lnTo>
                    <a:pt x="763021" y="381757"/>
                  </a:lnTo>
                  <a:lnTo>
                    <a:pt x="715065" y="406110"/>
                  </a:lnTo>
                  <a:lnTo>
                    <a:pt x="669746" y="436314"/>
                  </a:lnTo>
                  <a:lnTo>
                    <a:pt x="627825" y="473237"/>
                  </a:lnTo>
                  <a:lnTo>
                    <a:pt x="596767" y="508684"/>
                  </a:lnTo>
                  <a:lnTo>
                    <a:pt x="573977" y="540686"/>
                  </a:lnTo>
                  <a:lnTo>
                    <a:pt x="553986" y="574419"/>
                  </a:lnTo>
                  <a:lnTo>
                    <a:pt x="529172" y="625713"/>
                  </a:lnTo>
                  <a:lnTo>
                    <a:pt x="511929" y="669555"/>
                  </a:lnTo>
                  <a:lnTo>
                    <a:pt x="496849" y="715141"/>
                  </a:lnTo>
                  <a:lnTo>
                    <a:pt x="483565" y="762161"/>
                  </a:lnTo>
                  <a:lnTo>
                    <a:pt x="471716" y="810303"/>
                  </a:lnTo>
                  <a:lnTo>
                    <a:pt x="460936" y="859256"/>
                  </a:lnTo>
                  <a:lnTo>
                    <a:pt x="450862" y="908711"/>
                  </a:lnTo>
                  <a:lnTo>
                    <a:pt x="431377" y="1007877"/>
                  </a:lnTo>
                  <a:lnTo>
                    <a:pt x="421239" y="1056968"/>
                  </a:lnTo>
                  <a:lnTo>
                    <a:pt x="410350" y="1105316"/>
                  </a:lnTo>
                  <a:lnTo>
                    <a:pt x="397947" y="1154305"/>
                  </a:lnTo>
                  <a:lnTo>
                    <a:pt x="384274" y="1202666"/>
                  </a:lnTo>
                  <a:lnTo>
                    <a:pt x="369457" y="1250465"/>
                  </a:lnTo>
                  <a:lnTo>
                    <a:pt x="353622" y="1297763"/>
                  </a:lnTo>
                  <a:lnTo>
                    <a:pt x="336896" y="1344625"/>
                  </a:lnTo>
                  <a:lnTo>
                    <a:pt x="319405" y="1391114"/>
                  </a:lnTo>
                  <a:lnTo>
                    <a:pt x="301276" y="1437294"/>
                  </a:lnTo>
                  <a:lnTo>
                    <a:pt x="282635" y="1483228"/>
                  </a:lnTo>
                  <a:lnTo>
                    <a:pt x="263608" y="1528980"/>
                  </a:lnTo>
                  <a:lnTo>
                    <a:pt x="186172" y="1711442"/>
                  </a:lnTo>
                  <a:lnTo>
                    <a:pt x="167112" y="1757239"/>
                  </a:lnTo>
                  <a:lnTo>
                    <a:pt x="148425" y="1803235"/>
                  </a:lnTo>
                  <a:lnTo>
                    <a:pt x="130238" y="1849495"/>
                  </a:lnTo>
                  <a:lnTo>
                    <a:pt x="112675" y="1896081"/>
                  </a:lnTo>
                  <a:lnTo>
                    <a:pt x="95876" y="1943310"/>
                  </a:lnTo>
                  <a:lnTo>
                    <a:pt x="79979" y="1991372"/>
                  </a:lnTo>
                  <a:lnTo>
                    <a:pt x="65122" y="2040164"/>
                  </a:lnTo>
                  <a:lnTo>
                    <a:pt x="51440" y="2089580"/>
                  </a:lnTo>
                  <a:lnTo>
                    <a:pt x="39070" y="2139519"/>
                  </a:lnTo>
                  <a:lnTo>
                    <a:pt x="28146" y="2189874"/>
                  </a:lnTo>
                  <a:lnTo>
                    <a:pt x="18806" y="2240543"/>
                  </a:lnTo>
                  <a:lnTo>
                    <a:pt x="11185" y="2291421"/>
                  </a:lnTo>
                  <a:lnTo>
                    <a:pt x="5420" y="2342406"/>
                  </a:lnTo>
                  <a:lnTo>
                    <a:pt x="1646" y="2393391"/>
                  </a:lnTo>
                  <a:lnTo>
                    <a:pt x="0" y="2444275"/>
                  </a:lnTo>
                  <a:lnTo>
                    <a:pt x="617" y="2494952"/>
                  </a:lnTo>
                  <a:lnTo>
                    <a:pt x="3634" y="2545320"/>
                  </a:lnTo>
                  <a:lnTo>
                    <a:pt x="9186" y="2595273"/>
                  </a:lnTo>
                  <a:lnTo>
                    <a:pt x="17411" y="2644708"/>
                  </a:lnTo>
                  <a:lnTo>
                    <a:pt x="28443" y="2693521"/>
                  </a:lnTo>
                  <a:lnTo>
                    <a:pt x="42419" y="2741609"/>
                  </a:lnTo>
                  <a:lnTo>
                    <a:pt x="60635" y="2790951"/>
                  </a:lnTo>
                  <a:lnTo>
                    <a:pt x="82524" y="2838438"/>
                  </a:lnTo>
                  <a:lnTo>
                    <a:pt x="107794" y="2883621"/>
                  </a:lnTo>
                  <a:lnTo>
                    <a:pt x="136153" y="2926052"/>
                  </a:lnTo>
                  <a:lnTo>
                    <a:pt x="167311" y="2965282"/>
                  </a:lnTo>
                  <a:lnTo>
                    <a:pt x="200974" y="3000860"/>
                  </a:lnTo>
                  <a:lnTo>
                    <a:pt x="236853" y="3032339"/>
                  </a:lnTo>
                  <a:lnTo>
                    <a:pt x="274655" y="3059270"/>
                  </a:lnTo>
                  <a:lnTo>
                    <a:pt x="314090" y="3081202"/>
                  </a:lnTo>
                  <a:lnTo>
                    <a:pt x="354865" y="3097688"/>
                  </a:lnTo>
                  <a:lnTo>
                    <a:pt x="396690" y="3108277"/>
                  </a:lnTo>
                  <a:lnTo>
                    <a:pt x="439272" y="3112522"/>
                  </a:lnTo>
                  <a:lnTo>
                    <a:pt x="482321" y="3109973"/>
                  </a:lnTo>
                  <a:lnTo>
                    <a:pt x="3636379" y="3083569"/>
                  </a:lnTo>
                  <a:lnTo>
                    <a:pt x="3676715" y="3058688"/>
                  </a:lnTo>
                  <a:lnTo>
                    <a:pt x="3717180" y="3033329"/>
                  </a:lnTo>
                  <a:lnTo>
                    <a:pt x="3757606" y="3007365"/>
                  </a:lnTo>
                  <a:lnTo>
                    <a:pt x="3797826" y="2980666"/>
                  </a:lnTo>
                  <a:lnTo>
                    <a:pt x="3837672" y="2953103"/>
                  </a:lnTo>
                  <a:lnTo>
                    <a:pt x="3876977" y="2924547"/>
                  </a:lnTo>
                  <a:lnTo>
                    <a:pt x="3915572" y="2894867"/>
                  </a:lnTo>
                  <a:lnTo>
                    <a:pt x="3953291" y="2863936"/>
                  </a:lnTo>
                  <a:lnTo>
                    <a:pt x="3989964" y="2831623"/>
                  </a:lnTo>
                  <a:lnTo>
                    <a:pt x="4025426" y="2797801"/>
                  </a:lnTo>
                  <a:lnTo>
                    <a:pt x="4059508" y="2762338"/>
                  </a:lnTo>
                  <a:lnTo>
                    <a:pt x="4092042" y="2725106"/>
                  </a:lnTo>
                  <a:lnTo>
                    <a:pt x="4122861" y="2685977"/>
                  </a:lnTo>
                  <a:lnTo>
                    <a:pt x="4151798" y="2644819"/>
                  </a:lnTo>
                  <a:lnTo>
                    <a:pt x="4178683" y="2601506"/>
                  </a:lnTo>
                  <a:lnTo>
                    <a:pt x="4203351" y="2555906"/>
                  </a:lnTo>
                  <a:lnTo>
                    <a:pt x="4225634" y="2507891"/>
                  </a:lnTo>
                  <a:lnTo>
                    <a:pt x="4243173" y="2463491"/>
                  </a:lnTo>
                  <a:lnTo>
                    <a:pt x="4258562" y="2417984"/>
                  </a:lnTo>
                  <a:lnTo>
                    <a:pt x="4272044" y="2371526"/>
                  </a:lnTo>
                  <a:lnTo>
                    <a:pt x="4283860" y="2324274"/>
                  </a:lnTo>
                  <a:lnTo>
                    <a:pt x="4294253" y="2276386"/>
                  </a:lnTo>
                  <a:lnTo>
                    <a:pt x="4303463" y="2228018"/>
                  </a:lnTo>
                  <a:lnTo>
                    <a:pt x="4311733" y="2179327"/>
                  </a:lnTo>
                  <a:lnTo>
                    <a:pt x="4319305" y="2130469"/>
                  </a:lnTo>
                  <a:lnTo>
                    <a:pt x="4326421" y="2081603"/>
                  </a:lnTo>
                  <a:lnTo>
                    <a:pt x="4333453" y="2030877"/>
                  </a:lnTo>
                  <a:lnTo>
                    <a:pt x="4340041" y="1979608"/>
                  </a:lnTo>
                  <a:lnTo>
                    <a:pt x="4346026" y="1927924"/>
                  </a:lnTo>
                  <a:lnTo>
                    <a:pt x="4351250" y="1875953"/>
                  </a:lnTo>
                  <a:lnTo>
                    <a:pt x="4355551" y="1823820"/>
                  </a:lnTo>
                  <a:lnTo>
                    <a:pt x="4358772" y="1771655"/>
                  </a:lnTo>
                  <a:lnTo>
                    <a:pt x="4360754" y="1719583"/>
                  </a:lnTo>
                  <a:lnTo>
                    <a:pt x="4361336" y="1667732"/>
                  </a:lnTo>
                  <a:lnTo>
                    <a:pt x="4360360" y="1616229"/>
                  </a:lnTo>
                  <a:lnTo>
                    <a:pt x="4357666" y="1565201"/>
                  </a:lnTo>
                  <a:lnTo>
                    <a:pt x="4353096" y="1514777"/>
                  </a:lnTo>
                  <a:lnTo>
                    <a:pt x="4346491" y="1465082"/>
                  </a:lnTo>
                  <a:lnTo>
                    <a:pt x="4337690" y="1416244"/>
                  </a:lnTo>
                  <a:lnTo>
                    <a:pt x="4326534" y="1368390"/>
                  </a:lnTo>
                  <a:lnTo>
                    <a:pt x="4312866" y="1321649"/>
                  </a:lnTo>
                  <a:lnTo>
                    <a:pt x="4296524" y="1276145"/>
                  </a:lnTo>
                  <a:lnTo>
                    <a:pt x="4277351" y="1232008"/>
                  </a:lnTo>
                  <a:lnTo>
                    <a:pt x="4255186" y="1189364"/>
                  </a:lnTo>
                  <a:lnTo>
                    <a:pt x="4228649" y="1146338"/>
                  </a:lnTo>
                  <a:lnTo>
                    <a:pt x="4199841" y="1105480"/>
                  </a:lnTo>
                  <a:lnTo>
                    <a:pt x="4169553" y="1066059"/>
                  </a:lnTo>
                  <a:lnTo>
                    <a:pt x="4107706" y="988617"/>
                  </a:lnTo>
                  <a:lnTo>
                    <a:pt x="4077731" y="949136"/>
                  </a:lnTo>
                  <a:lnTo>
                    <a:pt x="4049443" y="908176"/>
                  </a:lnTo>
                  <a:lnTo>
                    <a:pt x="4023635" y="865009"/>
                  </a:lnTo>
                  <a:lnTo>
                    <a:pt x="4001098" y="818905"/>
                  </a:lnTo>
                  <a:lnTo>
                    <a:pt x="3983508" y="772701"/>
                  </a:lnTo>
                  <a:lnTo>
                    <a:pt x="3969255" y="724819"/>
                  </a:lnTo>
                  <a:lnTo>
                    <a:pt x="3957503" y="675682"/>
                  </a:lnTo>
                  <a:lnTo>
                    <a:pt x="3947415" y="625713"/>
                  </a:lnTo>
                  <a:lnTo>
                    <a:pt x="3928809" y="524642"/>
                  </a:lnTo>
                  <a:lnTo>
                    <a:pt x="3921224" y="486607"/>
                  </a:lnTo>
                  <a:lnTo>
                    <a:pt x="3909846" y="437070"/>
                  </a:lnTo>
                  <a:lnTo>
                    <a:pt x="3888712" y="366795"/>
                  </a:lnTo>
                  <a:lnTo>
                    <a:pt x="3852074" y="285722"/>
                  </a:lnTo>
                  <a:lnTo>
                    <a:pt x="3824986" y="242703"/>
                  </a:lnTo>
                  <a:lnTo>
                    <a:pt x="3794508" y="203810"/>
                  </a:lnTo>
                  <a:lnTo>
                    <a:pt x="3760977" y="168886"/>
                  </a:lnTo>
                  <a:lnTo>
                    <a:pt x="3724733" y="137770"/>
                  </a:lnTo>
                  <a:lnTo>
                    <a:pt x="3686116" y="110303"/>
                  </a:lnTo>
                  <a:lnTo>
                    <a:pt x="3645463" y="86326"/>
                  </a:lnTo>
                  <a:lnTo>
                    <a:pt x="3603113" y="65680"/>
                  </a:lnTo>
                  <a:lnTo>
                    <a:pt x="3559407" y="48205"/>
                  </a:lnTo>
                  <a:lnTo>
                    <a:pt x="3514682" y="33741"/>
                  </a:lnTo>
                  <a:lnTo>
                    <a:pt x="3469278" y="22130"/>
                  </a:lnTo>
                  <a:lnTo>
                    <a:pt x="3423533" y="13211"/>
                  </a:lnTo>
                  <a:lnTo>
                    <a:pt x="3377788" y="6826"/>
                  </a:lnTo>
                  <a:lnTo>
                    <a:pt x="3332379" y="2816"/>
                  </a:lnTo>
                  <a:lnTo>
                    <a:pt x="3283530" y="567"/>
                  </a:lnTo>
                  <a:lnTo>
                    <a:pt x="3234778" y="0"/>
                  </a:lnTo>
                  <a:close/>
                </a:path>
              </a:pathLst>
            </a:custGeom>
            <a:solidFill>
              <a:srgbClr val="C0D0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7754" y="1190408"/>
              <a:ext cx="2548255" cy="1986914"/>
            </a:xfrm>
            <a:custGeom>
              <a:avLst/>
              <a:gdLst/>
              <a:ahLst/>
              <a:cxnLst/>
              <a:rect l="l" t="t" r="r" b="b"/>
              <a:pathLst>
                <a:path w="2548254" h="1986914">
                  <a:moveTo>
                    <a:pt x="1269352" y="1738172"/>
                  </a:moveTo>
                  <a:lnTo>
                    <a:pt x="795426" y="0"/>
                  </a:lnTo>
                  <a:lnTo>
                    <a:pt x="376110" y="0"/>
                  </a:lnTo>
                  <a:lnTo>
                    <a:pt x="0" y="1986584"/>
                  </a:lnTo>
                  <a:lnTo>
                    <a:pt x="1203198" y="1986584"/>
                  </a:lnTo>
                  <a:lnTo>
                    <a:pt x="1269352" y="1738172"/>
                  </a:lnTo>
                  <a:close/>
                </a:path>
                <a:path w="2548254" h="1986914">
                  <a:moveTo>
                    <a:pt x="2548178" y="1986584"/>
                  </a:moveTo>
                  <a:lnTo>
                    <a:pt x="2151608" y="0"/>
                  </a:lnTo>
                  <a:lnTo>
                    <a:pt x="1732292" y="0"/>
                  </a:lnTo>
                  <a:lnTo>
                    <a:pt x="1269352" y="1738172"/>
                  </a:lnTo>
                  <a:lnTo>
                    <a:pt x="1337106" y="1986584"/>
                  </a:lnTo>
                  <a:lnTo>
                    <a:pt x="2548178" y="1986584"/>
                  </a:lnTo>
                  <a:close/>
                </a:path>
              </a:pathLst>
            </a:custGeom>
            <a:solidFill>
              <a:srgbClr val="DFE7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690957" y="2928581"/>
              <a:ext cx="133985" cy="248920"/>
            </a:xfrm>
            <a:custGeom>
              <a:avLst/>
              <a:gdLst/>
              <a:ahLst/>
              <a:cxnLst/>
              <a:rect l="l" t="t" r="r" b="b"/>
              <a:pathLst>
                <a:path w="133985" h="248919">
                  <a:moveTo>
                    <a:pt x="66154" y="0"/>
                  </a:moveTo>
                  <a:lnTo>
                    <a:pt x="0" y="248412"/>
                  </a:lnTo>
                  <a:lnTo>
                    <a:pt x="133908" y="248412"/>
                  </a:lnTo>
                  <a:lnTo>
                    <a:pt x="66154" y="0"/>
                  </a:lnTo>
                  <a:close/>
                </a:path>
              </a:pathLst>
            </a:custGeom>
            <a:solidFill>
              <a:srgbClr val="F0F4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504055" y="3189820"/>
              <a:ext cx="4291330" cy="519430"/>
            </a:xfrm>
            <a:custGeom>
              <a:avLst/>
              <a:gdLst/>
              <a:ahLst/>
              <a:cxnLst/>
              <a:rect l="l" t="t" r="r" b="b"/>
              <a:pathLst>
                <a:path w="4291330" h="519429">
                  <a:moveTo>
                    <a:pt x="2198551" y="0"/>
                  </a:moveTo>
                  <a:lnTo>
                    <a:pt x="2080685" y="37"/>
                  </a:lnTo>
                  <a:lnTo>
                    <a:pt x="1905959" y="1522"/>
                  </a:lnTo>
                  <a:lnTo>
                    <a:pt x="1797064" y="3324"/>
                  </a:lnTo>
                  <a:lnTo>
                    <a:pt x="1689977" y="5779"/>
                  </a:lnTo>
                  <a:lnTo>
                    <a:pt x="1584841" y="8870"/>
                  </a:lnTo>
                  <a:lnTo>
                    <a:pt x="1481797" y="12578"/>
                  </a:lnTo>
                  <a:lnTo>
                    <a:pt x="1380990" y="16887"/>
                  </a:lnTo>
                  <a:lnTo>
                    <a:pt x="1282560" y="21778"/>
                  </a:lnTo>
                  <a:lnTo>
                    <a:pt x="1112179" y="31951"/>
                  </a:lnTo>
                  <a:lnTo>
                    <a:pt x="1008698" y="39309"/>
                  </a:lnTo>
                  <a:lnTo>
                    <a:pt x="909022" y="47334"/>
                  </a:lnTo>
                  <a:lnTo>
                    <a:pt x="813362" y="56005"/>
                  </a:lnTo>
                  <a:lnTo>
                    <a:pt x="767105" y="60577"/>
                  </a:lnTo>
                  <a:lnTo>
                    <a:pt x="690131" y="68764"/>
                  </a:lnTo>
                  <a:lnTo>
                    <a:pt x="629330" y="75831"/>
                  </a:lnTo>
                  <a:lnTo>
                    <a:pt x="570855" y="83179"/>
                  </a:lnTo>
                  <a:lnTo>
                    <a:pt x="514782" y="90799"/>
                  </a:lnTo>
                  <a:lnTo>
                    <a:pt x="461184" y="98683"/>
                  </a:lnTo>
                  <a:lnTo>
                    <a:pt x="410135" y="106821"/>
                  </a:lnTo>
                  <a:lnTo>
                    <a:pt x="361708" y="115205"/>
                  </a:lnTo>
                  <a:lnTo>
                    <a:pt x="315979" y="123826"/>
                  </a:lnTo>
                  <a:lnTo>
                    <a:pt x="273019" y="132674"/>
                  </a:lnTo>
                  <a:lnTo>
                    <a:pt x="232905" y="141742"/>
                  </a:lnTo>
                  <a:lnTo>
                    <a:pt x="178727" y="155573"/>
                  </a:lnTo>
                  <a:lnTo>
                    <a:pt x="115999" y="175060"/>
                  </a:lnTo>
                  <a:lnTo>
                    <a:pt x="66157" y="195267"/>
                  </a:lnTo>
                  <a:lnTo>
                    <a:pt x="29807" y="216122"/>
                  </a:lnTo>
                  <a:lnTo>
                    <a:pt x="0" y="259484"/>
                  </a:lnTo>
                  <a:lnTo>
                    <a:pt x="7416" y="281223"/>
                  </a:lnTo>
                  <a:lnTo>
                    <a:pt x="64981" y="323136"/>
                  </a:lnTo>
                  <a:lnTo>
                    <a:pt x="113953" y="343169"/>
                  </a:lnTo>
                  <a:lnTo>
                    <a:pt x="175602" y="362493"/>
                  </a:lnTo>
                  <a:lnTo>
                    <a:pt x="249339" y="381036"/>
                  </a:lnTo>
                  <a:lnTo>
                    <a:pt x="289201" y="389712"/>
                  </a:lnTo>
                  <a:lnTo>
                    <a:pt x="331692" y="398181"/>
                  </a:lnTo>
                  <a:lnTo>
                    <a:pt x="376744" y="406433"/>
                  </a:lnTo>
                  <a:lnTo>
                    <a:pt x="424290" y="414461"/>
                  </a:lnTo>
                  <a:lnTo>
                    <a:pt x="474264" y="422257"/>
                  </a:lnTo>
                  <a:lnTo>
                    <a:pt x="526598" y="429812"/>
                  </a:lnTo>
                  <a:lnTo>
                    <a:pt x="581228" y="437120"/>
                  </a:lnTo>
                  <a:lnTo>
                    <a:pt x="638085" y="444172"/>
                  </a:lnTo>
                  <a:lnTo>
                    <a:pt x="697103" y="450961"/>
                  </a:lnTo>
                  <a:lnTo>
                    <a:pt x="758215" y="457477"/>
                  </a:lnTo>
                  <a:lnTo>
                    <a:pt x="805506" y="462197"/>
                  </a:lnTo>
                  <a:lnTo>
                    <a:pt x="853915" y="466755"/>
                  </a:lnTo>
                  <a:lnTo>
                    <a:pt x="903414" y="471145"/>
                  </a:lnTo>
                  <a:lnTo>
                    <a:pt x="953976" y="475364"/>
                  </a:lnTo>
                  <a:lnTo>
                    <a:pt x="1005572" y="479407"/>
                  </a:lnTo>
                  <a:lnTo>
                    <a:pt x="1109081" y="486786"/>
                  </a:lnTo>
                  <a:lnTo>
                    <a:pt x="1213449" y="493320"/>
                  </a:lnTo>
                  <a:lnTo>
                    <a:pt x="1321066" y="499171"/>
                  </a:lnTo>
                  <a:lnTo>
                    <a:pt x="1427751" y="504141"/>
                  </a:lnTo>
                  <a:lnTo>
                    <a:pt x="1566918" y="509475"/>
                  </a:lnTo>
                  <a:lnTo>
                    <a:pt x="1672042" y="512688"/>
                  </a:lnTo>
                  <a:lnTo>
                    <a:pt x="1779143" y="515262"/>
                  </a:lnTo>
                  <a:lnTo>
                    <a:pt x="1881951" y="517085"/>
                  </a:lnTo>
                  <a:lnTo>
                    <a:pt x="1986276" y="518317"/>
                  </a:lnTo>
                  <a:lnTo>
                    <a:pt x="2091999" y="518942"/>
                  </a:lnTo>
                  <a:lnTo>
                    <a:pt x="2199896" y="518939"/>
                  </a:lnTo>
                  <a:lnTo>
                    <a:pt x="2307970" y="518287"/>
                  </a:lnTo>
                  <a:lnTo>
                    <a:pt x="2414573" y="516998"/>
                  </a:lnTo>
                  <a:lnTo>
                    <a:pt x="2519580" y="515087"/>
                  </a:lnTo>
                  <a:lnTo>
                    <a:pt x="2622862" y="512570"/>
                  </a:lnTo>
                  <a:lnTo>
                    <a:pt x="2724294" y="509463"/>
                  </a:lnTo>
                  <a:lnTo>
                    <a:pt x="2844155" y="504934"/>
                  </a:lnTo>
                  <a:lnTo>
                    <a:pt x="2975621" y="498856"/>
                  </a:lnTo>
                  <a:lnTo>
                    <a:pt x="3076307" y="493368"/>
                  </a:lnTo>
                  <a:lnTo>
                    <a:pt x="3174162" y="487281"/>
                  </a:lnTo>
                  <a:lnTo>
                    <a:pt x="3269030" y="480616"/>
                  </a:lnTo>
                  <a:lnTo>
                    <a:pt x="3352960" y="474038"/>
                  </a:lnTo>
                  <a:lnTo>
                    <a:pt x="3434156" y="467002"/>
                  </a:lnTo>
                  <a:lnTo>
                    <a:pt x="3494898" y="461256"/>
                  </a:lnTo>
                  <a:lnTo>
                    <a:pt x="3553866" y="455259"/>
                  </a:lnTo>
                  <a:lnTo>
                    <a:pt x="3611001" y="449016"/>
                  </a:lnTo>
                  <a:lnTo>
                    <a:pt x="3666248" y="442534"/>
                  </a:lnTo>
                  <a:lnTo>
                    <a:pt x="3719552" y="435818"/>
                  </a:lnTo>
                  <a:lnTo>
                    <a:pt x="3770856" y="428875"/>
                  </a:lnTo>
                  <a:lnTo>
                    <a:pt x="3820104" y="421710"/>
                  </a:lnTo>
                  <a:lnTo>
                    <a:pt x="3867241" y="414330"/>
                  </a:lnTo>
                  <a:lnTo>
                    <a:pt x="3912209" y="406740"/>
                  </a:lnTo>
                  <a:lnTo>
                    <a:pt x="3988059" y="392473"/>
                  </a:lnTo>
                  <a:lnTo>
                    <a:pt x="4056245" y="377588"/>
                  </a:lnTo>
                  <a:lnTo>
                    <a:pt x="4116431" y="362125"/>
                  </a:lnTo>
                  <a:lnTo>
                    <a:pt x="4168281" y="346125"/>
                  </a:lnTo>
                  <a:lnTo>
                    <a:pt x="4211457" y="329629"/>
                  </a:lnTo>
                  <a:lnTo>
                    <a:pt x="4245625" y="312676"/>
                  </a:lnTo>
                  <a:lnTo>
                    <a:pt x="4285586" y="277563"/>
                  </a:lnTo>
                  <a:lnTo>
                    <a:pt x="4290707" y="259484"/>
                  </a:lnTo>
                  <a:lnTo>
                    <a:pt x="4282932" y="237227"/>
                  </a:lnTo>
                  <a:lnTo>
                    <a:pt x="4222627" y="194357"/>
                  </a:lnTo>
                  <a:lnTo>
                    <a:pt x="4171361" y="173897"/>
                  </a:lnTo>
                  <a:lnTo>
                    <a:pt x="4106861" y="154191"/>
                  </a:lnTo>
                  <a:lnTo>
                    <a:pt x="4029760" y="135316"/>
                  </a:lnTo>
                  <a:lnTo>
                    <a:pt x="3978654" y="124591"/>
                  </a:lnTo>
                  <a:lnTo>
                    <a:pt x="3923499" y="114209"/>
                  </a:lnTo>
                  <a:lnTo>
                    <a:pt x="3879730" y="106672"/>
                  </a:lnTo>
                  <a:lnTo>
                    <a:pt x="3833837" y="99337"/>
                  </a:lnTo>
                  <a:lnTo>
                    <a:pt x="3785876" y="92208"/>
                  </a:lnTo>
                  <a:lnTo>
                    <a:pt x="3735898" y="85292"/>
                  </a:lnTo>
                  <a:lnTo>
                    <a:pt x="3683957" y="78596"/>
                  </a:lnTo>
                  <a:lnTo>
                    <a:pt x="3630106" y="72127"/>
                  </a:lnTo>
                  <a:lnTo>
                    <a:pt x="3574397" y="65889"/>
                  </a:lnTo>
                  <a:lnTo>
                    <a:pt x="3495429" y="57756"/>
                  </a:lnTo>
                  <a:lnTo>
                    <a:pt x="3380423" y="47208"/>
                  </a:lnTo>
                  <a:lnTo>
                    <a:pt x="3330109" y="43050"/>
                  </a:lnTo>
                  <a:lnTo>
                    <a:pt x="3226473" y="35244"/>
                  </a:lnTo>
                  <a:lnTo>
                    <a:pt x="3119010" y="28137"/>
                  </a:lnTo>
                  <a:lnTo>
                    <a:pt x="3027274" y="22791"/>
                  </a:lnTo>
                  <a:lnTo>
                    <a:pt x="2915208" y="17130"/>
                  </a:lnTo>
                  <a:lnTo>
                    <a:pt x="2813023" y="12740"/>
                  </a:lnTo>
                  <a:lnTo>
                    <a:pt x="2708541" y="8951"/>
                  </a:lnTo>
                  <a:lnTo>
                    <a:pt x="2533878" y="4174"/>
                  </a:lnTo>
                  <a:lnTo>
                    <a:pt x="2408031" y="1857"/>
                  </a:lnTo>
                  <a:lnTo>
                    <a:pt x="2303987" y="621"/>
                  </a:lnTo>
                  <a:lnTo>
                    <a:pt x="2198551" y="0"/>
                  </a:lnTo>
                  <a:close/>
                </a:path>
              </a:pathLst>
            </a:custGeom>
            <a:solidFill>
              <a:srgbClr val="1E185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3571" y="2011810"/>
              <a:ext cx="116306" cy="10532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04793" y="3009568"/>
              <a:ext cx="151259" cy="15348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13030" y="3009568"/>
              <a:ext cx="151259" cy="15348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812808" y="2179005"/>
              <a:ext cx="408305" cy="914400"/>
            </a:xfrm>
            <a:custGeom>
              <a:avLst/>
              <a:gdLst/>
              <a:ahLst/>
              <a:cxnLst/>
              <a:rect l="l" t="t" r="r" b="b"/>
              <a:pathLst>
                <a:path w="408305" h="914400">
                  <a:moveTo>
                    <a:pt x="304482" y="0"/>
                  </a:moveTo>
                  <a:lnTo>
                    <a:pt x="21348" y="82054"/>
                  </a:lnTo>
                  <a:lnTo>
                    <a:pt x="0" y="907389"/>
                  </a:lnTo>
                  <a:lnTo>
                    <a:pt x="64566" y="905014"/>
                  </a:lnTo>
                  <a:lnTo>
                    <a:pt x="213817" y="291769"/>
                  </a:lnTo>
                  <a:lnTo>
                    <a:pt x="291757" y="913803"/>
                  </a:lnTo>
                  <a:lnTo>
                    <a:pt x="359460" y="907389"/>
                  </a:lnTo>
                  <a:lnTo>
                    <a:pt x="408228" y="79336"/>
                  </a:lnTo>
                  <a:lnTo>
                    <a:pt x="304482" y="0"/>
                  </a:lnTo>
                  <a:close/>
                </a:path>
              </a:pathLst>
            </a:custGeom>
            <a:solidFill>
              <a:srgbClr val="0F11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2101114" y="1638960"/>
              <a:ext cx="19050" cy="33020"/>
            </a:xfrm>
            <a:custGeom>
              <a:avLst/>
              <a:gdLst/>
              <a:ahLst/>
              <a:cxnLst/>
              <a:rect l="l" t="t" r="r" b="b"/>
              <a:pathLst>
                <a:path w="19050" h="33019">
                  <a:moveTo>
                    <a:pt x="6045" y="0"/>
                  </a:moveTo>
                  <a:lnTo>
                    <a:pt x="0" y="11239"/>
                  </a:lnTo>
                  <a:lnTo>
                    <a:pt x="5156" y="32943"/>
                  </a:lnTo>
                  <a:lnTo>
                    <a:pt x="12206" y="28068"/>
                  </a:lnTo>
                  <a:lnTo>
                    <a:pt x="17679" y="20515"/>
                  </a:lnTo>
                  <a:lnTo>
                    <a:pt x="18602" y="11892"/>
                  </a:lnTo>
                  <a:lnTo>
                    <a:pt x="12001" y="3809"/>
                  </a:lnTo>
                  <a:lnTo>
                    <a:pt x="6045" y="0"/>
                  </a:lnTo>
                  <a:close/>
                </a:path>
              </a:pathLst>
            </a:custGeom>
            <a:solidFill>
              <a:srgbClr val="E9676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927259" y="1529723"/>
              <a:ext cx="182245" cy="284480"/>
            </a:xfrm>
            <a:custGeom>
              <a:avLst/>
              <a:gdLst/>
              <a:ahLst/>
              <a:cxnLst/>
              <a:rect l="l" t="t" r="r" b="b"/>
              <a:pathLst>
                <a:path w="182244" h="284480">
                  <a:moveTo>
                    <a:pt x="73050" y="0"/>
                  </a:moveTo>
                  <a:lnTo>
                    <a:pt x="44057" y="10167"/>
                  </a:lnTo>
                  <a:lnTo>
                    <a:pt x="20918" y="29289"/>
                  </a:lnTo>
                  <a:lnTo>
                    <a:pt x="5583" y="55092"/>
                  </a:lnTo>
                  <a:lnTo>
                    <a:pt x="0" y="85305"/>
                  </a:lnTo>
                  <a:lnTo>
                    <a:pt x="737" y="96830"/>
                  </a:lnTo>
                  <a:lnTo>
                    <a:pt x="25093" y="155100"/>
                  </a:lnTo>
                  <a:lnTo>
                    <a:pt x="38303" y="177838"/>
                  </a:lnTo>
                  <a:lnTo>
                    <a:pt x="47648" y="195543"/>
                  </a:lnTo>
                  <a:lnTo>
                    <a:pt x="53925" y="214441"/>
                  </a:lnTo>
                  <a:lnTo>
                    <a:pt x="57100" y="234121"/>
                  </a:lnTo>
                  <a:lnTo>
                    <a:pt x="57137" y="254177"/>
                  </a:lnTo>
                  <a:lnTo>
                    <a:pt x="55524" y="275259"/>
                  </a:lnTo>
                  <a:lnTo>
                    <a:pt x="91107" y="284347"/>
                  </a:lnTo>
                  <a:lnTo>
                    <a:pt x="115128" y="281508"/>
                  </a:lnTo>
                  <a:lnTo>
                    <a:pt x="128715" y="274277"/>
                  </a:lnTo>
                  <a:lnTo>
                    <a:pt x="132994" y="270192"/>
                  </a:lnTo>
                  <a:lnTo>
                    <a:pt x="130162" y="226999"/>
                  </a:lnTo>
                  <a:lnTo>
                    <a:pt x="133731" y="222643"/>
                  </a:lnTo>
                  <a:lnTo>
                    <a:pt x="138671" y="221869"/>
                  </a:lnTo>
                  <a:lnTo>
                    <a:pt x="172161" y="199695"/>
                  </a:lnTo>
                  <a:lnTo>
                    <a:pt x="181648" y="158748"/>
                  </a:lnTo>
                  <a:lnTo>
                    <a:pt x="178361" y="114169"/>
                  </a:lnTo>
                  <a:lnTo>
                    <a:pt x="173443" y="81114"/>
                  </a:lnTo>
                  <a:lnTo>
                    <a:pt x="173139" y="77787"/>
                  </a:lnTo>
                  <a:lnTo>
                    <a:pt x="162633" y="43578"/>
                  </a:lnTo>
                  <a:lnTo>
                    <a:pt x="140173" y="17314"/>
                  </a:lnTo>
                  <a:lnTo>
                    <a:pt x="109173" y="1840"/>
                  </a:lnTo>
                  <a:lnTo>
                    <a:pt x="73050" y="0"/>
                  </a:lnTo>
                  <a:close/>
                </a:path>
              </a:pathLst>
            </a:custGeom>
            <a:solidFill>
              <a:srgbClr val="F5929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920443" y="1605394"/>
              <a:ext cx="172720" cy="81280"/>
            </a:xfrm>
            <a:custGeom>
              <a:avLst/>
              <a:gdLst/>
              <a:ahLst/>
              <a:cxnLst/>
              <a:rect l="l" t="t" r="r" b="b"/>
              <a:pathLst>
                <a:path w="172719" h="81280">
                  <a:moveTo>
                    <a:pt x="46736" y="0"/>
                  </a:moveTo>
                  <a:lnTo>
                    <a:pt x="0" y="24511"/>
                  </a:lnTo>
                  <a:lnTo>
                    <a:pt x="28765" y="80822"/>
                  </a:lnTo>
                  <a:lnTo>
                    <a:pt x="44170" y="76250"/>
                  </a:lnTo>
                  <a:lnTo>
                    <a:pt x="46736" y="0"/>
                  </a:lnTo>
                  <a:close/>
                </a:path>
                <a:path w="172719" h="81280">
                  <a:moveTo>
                    <a:pt x="95796" y="63334"/>
                  </a:moveTo>
                  <a:lnTo>
                    <a:pt x="95389" y="58889"/>
                  </a:lnTo>
                  <a:lnTo>
                    <a:pt x="94983" y="54444"/>
                  </a:lnTo>
                  <a:lnTo>
                    <a:pt x="91059" y="51181"/>
                  </a:lnTo>
                  <a:lnTo>
                    <a:pt x="82169" y="51993"/>
                  </a:lnTo>
                  <a:lnTo>
                    <a:pt x="78905" y="55918"/>
                  </a:lnTo>
                  <a:lnTo>
                    <a:pt x="79717" y="64795"/>
                  </a:lnTo>
                  <a:lnTo>
                    <a:pt x="83654" y="68072"/>
                  </a:lnTo>
                  <a:lnTo>
                    <a:pt x="92519" y="67259"/>
                  </a:lnTo>
                  <a:lnTo>
                    <a:pt x="95796" y="63334"/>
                  </a:lnTo>
                  <a:close/>
                </a:path>
                <a:path w="172719" h="81280">
                  <a:moveTo>
                    <a:pt x="98069" y="34696"/>
                  </a:moveTo>
                  <a:lnTo>
                    <a:pt x="96862" y="31953"/>
                  </a:lnTo>
                  <a:lnTo>
                    <a:pt x="94437" y="31000"/>
                  </a:lnTo>
                  <a:lnTo>
                    <a:pt x="81711" y="28651"/>
                  </a:lnTo>
                  <a:lnTo>
                    <a:pt x="71818" y="31191"/>
                  </a:lnTo>
                  <a:lnTo>
                    <a:pt x="64820" y="36436"/>
                  </a:lnTo>
                  <a:lnTo>
                    <a:pt x="60756" y="42202"/>
                  </a:lnTo>
                  <a:lnTo>
                    <a:pt x="59613" y="44551"/>
                  </a:lnTo>
                  <a:lnTo>
                    <a:pt x="60617" y="47383"/>
                  </a:lnTo>
                  <a:lnTo>
                    <a:pt x="63754" y="48907"/>
                  </a:lnTo>
                  <a:lnTo>
                    <a:pt x="64617" y="49047"/>
                  </a:lnTo>
                  <a:lnTo>
                    <a:pt x="65443" y="48971"/>
                  </a:lnTo>
                  <a:lnTo>
                    <a:pt x="67030" y="48818"/>
                  </a:lnTo>
                  <a:lnTo>
                    <a:pt x="68529" y="47866"/>
                  </a:lnTo>
                  <a:lnTo>
                    <a:pt x="69278" y="46316"/>
                  </a:lnTo>
                  <a:lnTo>
                    <a:pt x="70599" y="44234"/>
                  </a:lnTo>
                  <a:lnTo>
                    <a:pt x="74434" y="40601"/>
                  </a:lnTo>
                  <a:lnTo>
                    <a:pt x="81114" y="38201"/>
                  </a:lnTo>
                  <a:lnTo>
                    <a:pt x="90982" y="39814"/>
                  </a:lnTo>
                  <a:lnTo>
                    <a:pt x="93421" y="40754"/>
                  </a:lnTo>
                  <a:lnTo>
                    <a:pt x="96177" y="39560"/>
                  </a:lnTo>
                  <a:lnTo>
                    <a:pt x="98069" y="34696"/>
                  </a:lnTo>
                  <a:close/>
                </a:path>
                <a:path w="172719" h="81280">
                  <a:moveTo>
                    <a:pt x="165938" y="42519"/>
                  </a:moveTo>
                  <a:lnTo>
                    <a:pt x="165531" y="38074"/>
                  </a:lnTo>
                  <a:lnTo>
                    <a:pt x="165138" y="33642"/>
                  </a:lnTo>
                  <a:lnTo>
                    <a:pt x="161201" y="30365"/>
                  </a:lnTo>
                  <a:lnTo>
                    <a:pt x="152336" y="31178"/>
                  </a:lnTo>
                  <a:lnTo>
                    <a:pt x="149047" y="35102"/>
                  </a:lnTo>
                  <a:lnTo>
                    <a:pt x="149860" y="43980"/>
                  </a:lnTo>
                  <a:lnTo>
                    <a:pt x="153797" y="47256"/>
                  </a:lnTo>
                  <a:lnTo>
                    <a:pt x="162661" y="46443"/>
                  </a:lnTo>
                  <a:lnTo>
                    <a:pt x="165938" y="42519"/>
                  </a:lnTo>
                  <a:close/>
                </a:path>
                <a:path w="172719" h="81280">
                  <a:moveTo>
                    <a:pt x="172313" y="15265"/>
                  </a:moveTo>
                  <a:lnTo>
                    <a:pt x="171119" y="12509"/>
                  </a:lnTo>
                  <a:lnTo>
                    <a:pt x="168681" y="11557"/>
                  </a:lnTo>
                  <a:lnTo>
                    <a:pt x="155956" y="9207"/>
                  </a:lnTo>
                  <a:lnTo>
                    <a:pt x="146062" y="11747"/>
                  </a:lnTo>
                  <a:lnTo>
                    <a:pt x="139052" y="16992"/>
                  </a:lnTo>
                  <a:lnTo>
                    <a:pt x="134988" y="22771"/>
                  </a:lnTo>
                  <a:lnTo>
                    <a:pt x="133870" y="25120"/>
                  </a:lnTo>
                  <a:lnTo>
                    <a:pt x="134848" y="27952"/>
                  </a:lnTo>
                  <a:lnTo>
                    <a:pt x="138010" y="29476"/>
                  </a:lnTo>
                  <a:lnTo>
                    <a:pt x="138849" y="29616"/>
                  </a:lnTo>
                  <a:lnTo>
                    <a:pt x="139674" y="29540"/>
                  </a:lnTo>
                  <a:lnTo>
                    <a:pt x="141287" y="29387"/>
                  </a:lnTo>
                  <a:lnTo>
                    <a:pt x="142760" y="28435"/>
                  </a:lnTo>
                  <a:lnTo>
                    <a:pt x="143510" y="26885"/>
                  </a:lnTo>
                  <a:lnTo>
                    <a:pt x="144843" y="24803"/>
                  </a:lnTo>
                  <a:lnTo>
                    <a:pt x="148678" y="21170"/>
                  </a:lnTo>
                  <a:lnTo>
                    <a:pt x="155359" y="18770"/>
                  </a:lnTo>
                  <a:lnTo>
                    <a:pt x="165239" y="20383"/>
                  </a:lnTo>
                  <a:lnTo>
                    <a:pt x="167665" y="21323"/>
                  </a:lnTo>
                  <a:lnTo>
                    <a:pt x="170408" y="20129"/>
                  </a:lnTo>
                  <a:lnTo>
                    <a:pt x="172313" y="15265"/>
                  </a:lnTo>
                  <a:close/>
                </a:path>
              </a:pathLst>
            </a:custGeom>
            <a:solidFill>
              <a:srgbClr val="0F11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934562" y="1672598"/>
              <a:ext cx="41275" cy="33020"/>
            </a:xfrm>
            <a:custGeom>
              <a:avLst/>
              <a:gdLst/>
              <a:ahLst/>
              <a:cxnLst/>
              <a:rect l="l" t="t" r="r" b="b"/>
              <a:pathLst>
                <a:path w="41275" h="33019">
                  <a:moveTo>
                    <a:pt x="13428" y="0"/>
                  </a:moveTo>
                  <a:lnTo>
                    <a:pt x="7097" y="1566"/>
                  </a:lnTo>
                  <a:lnTo>
                    <a:pt x="1515" y="5842"/>
                  </a:lnTo>
                  <a:lnTo>
                    <a:pt x="0" y="16379"/>
                  </a:lnTo>
                  <a:lnTo>
                    <a:pt x="7527" y="27076"/>
                  </a:lnTo>
                  <a:lnTo>
                    <a:pt x="20576" y="32620"/>
                  </a:lnTo>
                  <a:lnTo>
                    <a:pt x="35627" y="27698"/>
                  </a:lnTo>
                  <a:lnTo>
                    <a:pt x="41088" y="21120"/>
                  </a:lnTo>
                  <a:lnTo>
                    <a:pt x="32325" y="6959"/>
                  </a:lnTo>
                  <a:lnTo>
                    <a:pt x="13428" y="0"/>
                  </a:lnTo>
                  <a:close/>
                </a:path>
              </a:pathLst>
            </a:custGeom>
            <a:solidFill>
              <a:srgbClr val="F5929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2044133" y="1651554"/>
              <a:ext cx="22225" cy="43180"/>
            </a:xfrm>
            <a:custGeom>
              <a:avLst/>
              <a:gdLst/>
              <a:ahLst/>
              <a:cxnLst/>
              <a:rect l="l" t="t" r="r" b="b"/>
              <a:pathLst>
                <a:path w="22225" h="43180">
                  <a:moveTo>
                    <a:pt x="4102" y="0"/>
                  </a:moveTo>
                  <a:lnTo>
                    <a:pt x="2603" y="342"/>
                  </a:lnTo>
                  <a:lnTo>
                    <a:pt x="2108" y="1092"/>
                  </a:lnTo>
                  <a:lnTo>
                    <a:pt x="2286" y="1854"/>
                  </a:lnTo>
                  <a:lnTo>
                    <a:pt x="19304" y="28930"/>
                  </a:lnTo>
                  <a:lnTo>
                    <a:pt x="19380" y="30581"/>
                  </a:lnTo>
                  <a:lnTo>
                    <a:pt x="18821" y="31559"/>
                  </a:lnTo>
                  <a:lnTo>
                    <a:pt x="10629" y="40487"/>
                  </a:lnTo>
                  <a:lnTo>
                    <a:pt x="1536" y="36131"/>
                  </a:lnTo>
                  <a:lnTo>
                    <a:pt x="685" y="36410"/>
                  </a:lnTo>
                  <a:lnTo>
                    <a:pt x="0" y="37795"/>
                  </a:lnTo>
                  <a:lnTo>
                    <a:pt x="279" y="38633"/>
                  </a:lnTo>
                  <a:lnTo>
                    <a:pt x="8293" y="42570"/>
                  </a:lnTo>
                  <a:lnTo>
                    <a:pt x="15671" y="38087"/>
                  </a:lnTo>
                  <a:lnTo>
                    <a:pt x="17043" y="37261"/>
                  </a:lnTo>
                  <a:lnTo>
                    <a:pt x="18402" y="36156"/>
                  </a:lnTo>
                  <a:lnTo>
                    <a:pt x="21475" y="32816"/>
                  </a:lnTo>
                  <a:lnTo>
                    <a:pt x="22225" y="31280"/>
                  </a:lnTo>
                  <a:lnTo>
                    <a:pt x="22034" y="27622"/>
                  </a:lnTo>
                  <a:lnTo>
                    <a:pt x="18161" y="24142"/>
                  </a:lnTo>
                  <a:lnTo>
                    <a:pt x="14853" y="20989"/>
                  </a:lnTo>
                  <a:lnTo>
                    <a:pt x="11245" y="16532"/>
                  </a:lnTo>
                  <a:lnTo>
                    <a:pt x="7809" y="10155"/>
                  </a:lnTo>
                  <a:lnTo>
                    <a:pt x="5016" y="1244"/>
                  </a:lnTo>
                  <a:lnTo>
                    <a:pt x="4864" y="482"/>
                  </a:lnTo>
                  <a:lnTo>
                    <a:pt x="4102" y="0"/>
                  </a:lnTo>
                  <a:close/>
                </a:path>
              </a:pathLst>
            </a:custGeom>
            <a:solidFill>
              <a:srgbClr val="E9676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2083756" y="1567789"/>
              <a:ext cx="21590" cy="71120"/>
            </a:xfrm>
            <a:custGeom>
              <a:avLst/>
              <a:gdLst/>
              <a:ahLst/>
              <a:cxnLst/>
              <a:rect l="l" t="t" r="r" b="b"/>
              <a:pathLst>
                <a:path w="21589" h="71119">
                  <a:moveTo>
                    <a:pt x="5753" y="0"/>
                  </a:moveTo>
                  <a:lnTo>
                    <a:pt x="0" y="10769"/>
                  </a:lnTo>
                  <a:lnTo>
                    <a:pt x="7750" y="15967"/>
                  </a:lnTo>
                  <a:lnTo>
                    <a:pt x="12525" y="23923"/>
                  </a:lnTo>
                  <a:lnTo>
                    <a:pt x="16294" y="40237"/>
                  </a:lnTo>
                  <a:lnTo>
                    <a:pt x="21031" y="70510"/>
                  </a:lnTo>
                  <a:lnTo>
                    <a:pt x="20281" y="36410"/>
                  </a:lnTo>
                  <a:lnTo>
                    <a:pt x="19178" y="18307"/>
                  </a:lnTo>
                  <a:lnTo>
                    <a:pt x="16953" y="10138"/>
                  </a:lnTo>
                  <a:lnTo>
                    <a:pt x="12839" y="5842"/>
                  </a:lnTo>
                  <a:lnTo>
                    <a:pt x="5753" y="0"/>
                  </a:lnTo>
                  <a:close/>
                </a:path>
              </a:pathLst>
            </a:custGeom>
            <a:solidFill>
              <a:srgbClr val="0F11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914249" y="1794579"/>
              <a:ext cx="184150" cy="450850"/>
            </a:xfrm>
            <a:custGeom>
              <a:avLst/>
              <a:gdLst/>
              <a:ahLst/>
              <a:cxnLst/>
              <a:rect l="l" t="t" r="r" b="b"/>
              <a:pathLst>
                <a:path w="184150" h="450850">
                  <a:moveTo>
                    <a:pt x="150329" y="0"/>
                  </a:moveTo>
                  <a:lnTo>
                    <a:pt x="63893" y="0"/>
                  </a:lnTo>
                  <a:lnTo>
                    <a:pt x="30467" y="85763"/>
                  </a:lnTo>
                  <a:lnTo>
                    <a:pt x="0" y="411035"/>
                  </a:lnTo>
                  <a:lnTo>
                    <a:pt x="61636" y="439502"/>
                  </a:lnTo>
                  <a:lnTo>
                    <a:pt x="101331" y="450224"/>
                  </a:lnTo>
                  <a:lnTo>
                    <a:pt x="136318" y="444311"/>
                  </a:lnTo>
                  <a:lnTo>
                    <a:pt x="183832" y="422871"/>
                  </a:lnTo>
                  <a:lnTo>
                    <a:pt x="183832" y="144894"/>
                  </a:lnTo>
                  <a:lnTo>
                    <a:pt x="1503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745932" y="1794585"/>
              <a:ext cx="487680" cy="593725"/>
            </a:xfrm>
            <a:custGeom>
              <a:avLst/>
              <a:gdLst/>
              <a:ahLst/>
              <a:cxnLst/>
              <a:rect l="l" t="t" r="r" b="b"/>
              <a:pathLst>
                <a:path w="487680" h="593725">
                  <a:moveTo>
                    <a:pt x="232206" y="0"/>
                  </a:moveTo>
                  <a:lnTo>
                    <a:pt x="156400" y="32461"/>
                  </a:lnTo>
                  <a:lnTo>
                    <a:pt x="114871" y="52730"/>
                  </a:lnTo>
                  <a:lnTo>
                    <a:pt x="76149" y="90690"/>
                  </a:lnTo>
                  <a:lnTo>
                    <a:pt x="55930" y="126504"/>
                  </a:lnTo>
                  <a:lnTo>
                    <a:pt x="31254" y="192697"/>
                  </a:lnTo>
                  <a:lnTo>
                    <a:pt x="19710" y="237794"/>
                  </a:lnTo>
                  <a:lnTo>
                    <a:pt x="9994" y="291249"/>
                  </a:lnTo>
                  <a:lnTo>
                    <a:pt x="3098" y="353275"/>
                  </a:lnTo>
                  <a:lnTo>
                    <a:pt x="0" y="424141"/>
                  </a:lnTo>
                  <a:lnTo>
                    <a:pt x="1676" y="504101"/>
                  </a:lnTo>
                  <a:lnTo>
                    <a:pt x="9118" y="593382"/>
                  </a:lnTo>
                  <a:lnTo>
                    <a:pt x="79349" y="593382"/>
                  </a:lnTo>
                  <a:lnTo>
                    <a:pt x="81076" y="560857"/>
                  </a:lnTo>
                  <a:lnTo>
                    <a:pt x="211175" y="573684"/>
                  </a:lnTo>
                  <a:lnTo>
                    <a:pt x="232206" y="0"/>
                  </a:lnTo>
                  <a:close/>
                </a:path>
                <a:path w="487680" h="593725">
                  <a:moveTo>
                    <a:pt x="487133" y="559155"/>
                  </a:moveTo>
                  <a:lnTo>
                    <a:pt x="484327" y="488784"/>
                  </a:lnTo>
                  <a:lnTo>
                    <a:pt x="476224" y="331317"/>
                  </a:lnTo>
                  <a:lnTo>
                    <a:pt x="463321" y="167182"/>
                  </a:lnTo>
                  <a:lnTo>
                    <a:pt x="446087" y="76847"/>
                  </a:lnTo>
                  <a:lnTo>
                    <a:pt x="410946" y="40627"/>
                  </a:lnTo>
                  <a:lnTo>
                    <a:pt x="318643" y="0"/>
                  </a:lnTo>
                  <a:lnTo>
                    <a:pt x="339648" y="573684"/>
                  </a:lnTo>
                  <a:lnTo>
                    <a:pt x="487133" y="559155"/>
                  </a:lnTo>
                  <a:close/>
                </a:path>
              </a:pathLst>
            </a:custGeom>
            <a:solidFill>
              <a:srgbClr val="2522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1826463" y="1985778"/>
              <a:ext cx="53975" cy="372110"/>
            </a:xfrm>
            <a:custGeom>
              <a:avLst/>
              <a:gdLst/>
              <a:ahLst/>
              <a:cxnLst/>
              <a:rect l="l" t="t" r="r" b="b"/>
              <a:pathLst>
                <a:path w="53975" h="372110">
                  <a:moveTo>
                    <a:pt x="52565" y="0"/>
                  </a:moveTo>
                  <a:lnTo>
                    <a:pt x="38006" y="56122"/>
                  </a:lnTo>
                  <a:lnTo>
                    <a:pt x="26312" y="122309"/>
                  </a:lnTo>
                  <a:lnTo>
                    <a:pt x="16810" y="192318"/>
                  </a:lnTo>
                  <a:lnTo>
                    <a:pt x="9466" y="259167"/>
                  </a:lnTo>
                  <a:lnTo>
                    <a:pt x="4245" y="315877"/>
                  </a:lnTo>
                  <a:lnTo>
                    <a:pt x="0" y="371436"/>
                  </a:lnTo>
                  <a:lnTo>
                    <a:pt x="368" y="371868"/>
                  </a:lnTo>
                  <a:lnTo>
                    <a:pt x="927" y="371906"/>
                  </a:lnTo>
                  <a:lnTo>
                    <a:pt x="1397" y="371906"/>
                  </a:lnTo>
                  <a:lnTo>
                    <a:pt x="1803" y="371538"/>
                  </a:lnTo>
                  <a:lnTo>
                    <a:pt x="6044" y="316039"/>
                  </a:lnTo>
                  <a:lnTo>
                    <a:pt x="11260" y="259384"/>
                  </a:lnTo>
                  <a:lnTo>
                    <a:pt x="18594" y="192603"/>
                  </a:lnTo>
                  <a:lnTo>
                    <a:pt x="28082" y="122675"/>
                  </a:lnTo>
                  <a:lnTo>
                    <a:pt x="39758" y="56576"/>
                  </a:lnTo>
                  <a:lnTo>
                    <a:pt x="53809" y="812"/>
                  </a:lnTo>
                  <a:lnTo>
                    <a:pt x="53543" y="304"/>
                  </a:lnTo>
                  <a:lnTo>
                    <a:pt x="52565" y="0"/>
                  </a:lnTo>
                  <a:close/>
                </a:path>
              </a:pathLst>
            </a:custGeom>
            <a:solidFill>
              <a:srgbClr val="0C0D0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989697" y="1797533"/>
              <a:ext cx="85725" cy="484505"/>
            </a:xfrm>
            <a:custGeom>
              <a:avLst/>
              <a:gdLst/>
              <a:ahLst/>
              <a:cxnLst/>
              <a:rect l="l" t="t" r="r" b="b"/>
              <a:pathLst>
                <a:path w="85725" h="484505">
                  <a:moveTo>
                    <a:pt x="31254" y="0"/>
                  </a:moveTo>
                  <a:lnTo>
                    <a:pt x="16459" y="13309"/>
                  </a:lnTo>
                  <a:lnTo>
                    <a:pt x="31661" y="39179"/>
                  </a:lnTo>
                  <a:lnTo>
                    <a:pt x="0" y="405117"/>
                  </a:lnTo>
                  <a:lnTo>
                    <a:pt x="48856" y="483997"/>
                  </a:lnTo>
                  <a:lnTo>
                    <a:pt x="85102" y="403148"/>
                  </a:lnTo>
                  <a:lnTo>
                    <a:pt x="49974" y="36969"/>
                  </a:lnTo>
                  <a:lnTo>
                    <a:pt x="61061" y="11087"/>
                  </a:lnTo>
                  <a:lnTo>
                    <a:pt x="31254" y="0"/>
                  </a:lnTo>
                  <a:close/>
                </a:path>
              </a:pathLst>
            </a:custGeom>
            <a:solidFill>
              <a:srgbClr val="F372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978143" y="1779123"/>
              <a:ext cx="86995" cy="44450"/>
            </a:xfrm>
            <a:custGeom>
              <a:avLst/>
              <a:gdLst/>
              <a:ahLst/>
              <a:cxnLst/>
              <a:rect l="l" t="t" r="r" b="b"/>
              <a:pathLst>
                <a:path w="86994" h="44450">
                  <a:moveTo>
                    <a:pt x="80746" y="0"/>
                  </a:moveTo>
                  <a:lnTo>
                    <a:pt x="47117" y="15455"/>
                  </a:lnTo>
                  <a:lnTo>
                    <a:pt x="6464" y="1244"/>
                  </a:lnTo>
                  <a:lnTo>
                    <a:pt x="0" y="15455"/>
                  </a:lnTo>
                  <a:lnTo>
                    <a:pt x="18656" y="43916"/>
                  </a:lnTo>
                  <a:lnTo>
                    <a:pt x="48590" y="22136"/>
                  </a:lnTo>
                  <a:lnTo>
                    <a:pt x="79260" y="42075"/>
                  </a:lnTo>
                  <a:lnTo>
                    <a:pt x="86436" y="15455"/>
                  </a:lnTo>
                  <a:lnTo>
                    <a:pt x="807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14673" y="1518235"/>
              <a:ext cx="199161" cy="113296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192028" y="1871430"/>
              <a:ext cx="305435" cy="334010"/>
            </a:xfrm>
            <a:custGeom>
              <a:avLst/>
              <a:gdLst/>
              <a:ahLst/>
              <a:cxnLst/>
              <a:rect l="l" t="t" r="r" b="b"/>
              <a:pathLst>
                <a:path w="305435" h="334010">
                  <a:moveTo>
                    <a:pt x="0" y="0"/>
                  </a:moveTo>
                  <a:lnTo>
                    <a:pt x="17449" y="253847"/>
                  </a:lnTo>
                  <a:lnTo>
                    <a:pt x="49495" y="290683"/>
                  </a:lnTo>
                  <a:lnTo>
                    <a:pt x="93573" y="317230"/>
                  </a:lnTo>
                  <a:lnTo>
                    <a:pt x="159931" y="331863"/>
                  </a:lnTo>
                  <a:lnTo>
                    <a:pt x="221002" y="333755"/>
                  </a:lnTo>
                  <a:lnTo>
                    <a:pt x="256503" y="325324"/>
                  </a:lnTo>
                  <a:lnTo>
                    <a:pt x="280062" y="298418"/>
                  </a:lnTo>
                  <a:lnTo>
                    <a:pt x="305308" y="244881"/>
                  </a:lnTo>
                  <a:lnTo>
                    <a:pt x="271538" y="204393"/>
                  </a:lnTo>
                  <a:lnTo>
                    <a:pt x="264093" y="209711"/>
                  </a:lnTo>
                  <a:lnTo>
                    <a:pt x="242955" y="221037"/>
                  </a:lnTo>
                  <a:lnTo>
                    <a:pt x="209918" y="231429"/>
                  </a:lnTo>
                  <a:lnTo>
                    <a:pt x="166776" y="233946"/>
                  </a:lnTo>
                  <a:lnTo>
                    <a:pt x="128473" y="227490"/>
                  </a:lnTo>
                  <a:lnTo>
                    <a:pt x="98332" y="200969"/>
                  </a:lnTo>
                  <a:lnTo>
                    <a:pt x="60720" y="1324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927263" y="1794585"/>
              <a:ext cx="188595" cy="358775"/>
            </a:xfrm>
            <a:custGeom>
              <a:avLst/>
              <a:gdLst/>
              <a:ahLst/>
              <a:cxnLst/>
              <a:rect l="l" t="t" r="r" b="b"/>
              <a:pathLst>
                <a:path w="188594" h="358775">
                  <a:moveTo>
                    <a:pt x="50876" y="0"/>
                  </a:moveTo>
                  <a:lnTo>
                    <a:pt x="0" y="23304"/>
                  </a:lnTo>
                  <a:lnTo>
                    <a:pt x="25615" y="128866"/>
                  </a:lnTo>
                  <a:lnTo>
                    <a:pt x="0" y="139573"/>
                  </a:lnTo>
                  <a:lnTo>
                    <a:pt x="37757" y="358444"/>
                  </a:lnTo>
                  <a:lnTo>
                    <a:pt x="50876" y="0"/>
                  </a:lnTo>
                  <a:close/>
                </a:path>
                <a:path w="188594" h="358775">
                  <a:moveTo>
                    <a:pt x="188175" y="23304"/>
                  </a:moveTo>
                  <a:lnTo>
                    <a:pt x="137312" y="0"/>
                  </a:lnTo>
                  <a:lnTo>
                    <a:pt x="150444" y="358444"/>
                  </a:lnTo>
                  <a:lnTo>
                    <a:pt x="188175" y="139573"/>
                  </a:lnTo>
                  <a:lnTo>
                    <a:pt x="162572" y="128866"/>
                  </a:lnTo>
                  <a:lnTo>
                    <a:pt x="188175" y="23304"/>
                  </a:lnTo>
                  <a:close/>
                </a:path>
              </a:pathLst>
            </a:custGeom>
            <a:solidFill>
              <a:srgbClr val="0F11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2035275" y="1699220"/>
              <a:ext cx="53975" cy="28575"/>
            </a:xfrm>
            <a:custGeom>
              <a:avLst/>
              <a:gdLst/>
              <a:ahLst/>
              <a:cxnLst/>
              <a:rect l="l" t="t" r="r" b="b"/>
              <a:pathLst>
                <a:path w="53975" h="28575">
                  <a:moveTo>
                    <a:pt x="48475" y="0"/>
                  </a:moveTo>
                  <a:lnTo>
                    <a:pt x="0" y="12293"/>
                  </a:lnTo>
                  <a:lnTo>
                    <a:pt x="1607" y="15643"/>
                  </a:lnTo>
                  <a:lnTo>
                    <a:pt x="7018" y="22490"/>
                  </a:lnTo>
                  <a:lnTo>
                    <a:pt x="17118" y="28029"/>
                  </a:lnTo>
                  <a:lnTo>
                    <a:pt x="32791" y="27457"/>
                  </a:lnTo>
                  <a:lnTo>
                    <a:pt x="47095" y="23106"/>
                  </a:lnTo>
                  <a:lnTo>
                    <a:pt x="53497" y="18796"/>
                  </a:lnTo>
                  <a:lnTo>
                    <a:pt x="53467" y="11951"/>
                  </a:lnTo>
                  <a:lnTo>
                    <a:pt x="484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1376959" y="3176993"/>
              <a:ext cx="2657475" cy="198120"/>
            </a:xfrm>
            <a:custGeom>
              <a:avLst/>
              <a:gdLst/>
              <a:ahLst/>
              <a:cxnLst/>
              <a:rect l="l" t="t" r="r" b="b"/>
              <a:pathLst>
                <a:path w="2657475" h="198120">
                  <a:moveTo>
                    <a:pt x="2657462" y="0"/>
                  </a:moveTo>
                  <a:lnTo>
                    <a:pt x="0" y="0"/>
                  </a:lnTo>
                  <a:lnTo>
                    <a:pt x="0" y="197573"/>
                  </a:lnTo>
                  <a:lnTo>
                    <a:pt x="2657462" y="197573"/>
                  </a:lnTo>
                  <a:lnTo>
                    <a:pt x="2657462" y="0"/>
                  </a:lnTo>
                  <a:close/>
                </a:path>
              </a:pathLst>
            </a:custGeom>
            <a:solidFill>
              <a:srgbClr val="1E185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1355877" y="3162300"/>
              <a:ext cx="2753995" cy="41275"/>
            </a:xfrm>
            <a:custGeom>
              <a:avLst/>
              <a:gdLst/>
              <a:ahLst/>
              <a:cxnLst/>
              <a:rect l="l" t="t" r="r" b="b"/>
              <a:pathLst>
                <a:path w="2753995" h="41275">
                  <a:moveTo>
                    <a:pt x="2753842" y="0"/>
                  </a:moveTo>
                  <a:lnTo>
                    <a:pt x="0" y="0"/>
                  </a:lnTo>
                  <a:lnTo>
                    <a:pt x="0" y="40932"/>
                  </a:lnTo>
                  <a:lnTo>
                    <a:pt x="2753842" y="40932"/>
                  </a:lnTo>
                  <a:lnTo>
                    <a:pt x="2753842" y="0"/>
                  </a:lnTo>
                  <a:close/>
                </a:path>
              </a:pathLst>
            </a:custGeom>
            <a:solidFill>
              <a:srgbClr val="505D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1105814" y="937767"/>
              <a:ext cx="3418840" cy="252729"/>
            </a:xfrm>
            <a:custGeom>
              <a:avLst/>
              <a:gdLst/>
              <a:ahLst/>
              <a:cxnLst/>
              <a:rect l="l" t="t" r="r" b="b"/>
              <a:pathLst>
                <a:path w="3418840" h="252730">
                  <a:moveTo>
                    <a:pt x="3418243" y="152488"/>
                  </a:moveTo>
                  <a:lnTo>
                    <a:pt x="3413264" y="125691"/>
                  </a:lnTo>
                  <a:lnTo>
                    <a:pt x="3230511" y="125691"/>
                  </a:lnTo>
                  <a:lnTo>
                    <a:pt x="3199981" y="103657"/>
                  </a:lnTo>
                  <a:lnTo>
                    <a:pt x="3199981" y="125691"/>
                  </a:lnTo>
                  <a:lnTo>
                    <a:pt x="2964777" y="125691"/>
                  </a:lnTo>
                  <a:lnTo>
                    <a:pt x="2934220" y="103644"/>
                  </a:lnTo>
                  <a:lnTo>
                    <a:pt x="2934220" y="125691"/>
                  </a:lnTo>
                  <a:lnTo>
                    <a:pt x="2755735" y="125691"/>
                  </a:lnTo>
                  <a:lnTo>
                    <a:pt x="2725204" y="103657"/>
                  </a:lnTo>
                  <a:lnTo>
                    <a:pt x="2725204" y="125691"/>
                  </a:lnTo>
                  <a:lnTo>
                    <a:pt x="2498687" y="125691"/>
                  </a:lnTo>
                  <a:lnTo>
                    <a:pt x="2468156" y="103657"/>
                  </a:lnTo>
                  <a:lnTo>
                    <a:pt x="2468156" y="125691"/>
                  </a:lnTo>
                  <a:lnTo>
                    <a:pt x="2362619" y="125691"/>
                  </a:lnTo>
                  <a:lnTo>
                    <a:pt x="2362619" y="125310"/>
                  </a:lnTo>
                  <a:lnTo>
                    <a:pt x="2289111" y="125310"/>
                  </a:lnTo>
                  <a:lnTo>
                    <a:pt x="2259114" y="103657"/>
                  </a:lnTo>
                  <a:lnTo>
                    <a:pt x="2259114" y="125691"/>
                  </a:lnTo>
                  <a:lnTo>
                    <a:pt x="2069109" y="125691"/>
                  </a:lnTo>
                  <a:lnTo>
                    <a:pt x="2038578" y="103657"/>
                  </a:lnTo>
                  <a:lnTo>
                    <a:pt x="2038578" y="125691"/>
                  </a:lnTo>
                  <a:lnTo>
                    <a:pt x="1860080" y="125691"/>
                  </a:lnTo>
                  <a:lnTo>
                    <a:pt x="1829549" y="103657"/>
                  </a:lnTo>
                  <a:lnTo>
                    <a:pt x="1829549" y="125691"/>
                  </a:lnTo>
                  <a:lnTo>
                    <a:pt x="1627263" y="125691"/>
                  </a:lnTo>
                  <a:lnTo>
                    <a:pt x="1596732" y="103657"/>
                  </a:lnTo>
                  <a:lnTo>
                    <a:pt x="1596732" y="125691"/>
                  </a:lnTo>
                  <a:lnTo>
                    <a:pt x="1418247" y="125691"/>
                  </a:lnTo>
                  <a:lnTo>
                    <a:pt x="1387690" y="103644"/>
                  </a:lnTo>
                  <a:lnTo>
                    <a:pt x="1387690" y="125691"/>
                  </a:lnTo>
                  <a:lnTo>
                    <a:pt x="1211516" y="125691"/>
                  </a:lnTo>
                  <a:lnTo>
                    <a:pt x="1180985" y="103657"/>
                  </a:lnTo>
                  <a:lnTo>
                    <a:pt x="1180985" y="125691"/>
                  </a:lnTo>
                  <a:lnTo>
                    <a:pt x="1003350" y="125691"/>
                  </a:lnTo>
                  <a:lnTo>
                    <a:pt x="1003350" y="125310"/>
                  </a:lnTo>
                  <a:lnTo>
                    <a:pt x="1001941" y="125310"/>
                  </a:lnTo>
                  <a:lnTo>
                    <a:pt x="971410" y="103276"/>
                  </a:lnTo>
                  <a:lnTo>
                    <a:pt x="971410" y="125310"/>
                  </a:lnTo>
                  <a:lnTo>
                    <a:pt x="924763" y="125310"/>
                  </a:lnTo>
                  <a:lnTo>
                    <a:pt x="924763" y="125691"/>
                  </a:lnTo>
                  <a:lnTo>
                    <a:pt x="775131" y="125691"/>
                  </a:lnTo>
                  <a:lnTo>
                    <a:pt x="744588" y="103644"/>
                  </a:lnTo>
                  <a:lnTo>
                    <a:pt x="744588" y="125691"/>
                  </a:lnTo>
                  <a:lnTo>
                    <a:pt x="566089" y="125691"/>
                  </a:lnTo>
                  <a:lnTo>
                    <a:pt x="535559" y="103657"/>
                  </a:lnTo>
                  <a:lnTo>
                    <a:pt x="535559" y="125691"/>
                  </a:lnTo>
                  <a:lnTo>
                    <a:pt x="344665" y="125691"/>
                  </a:lnTo>
                  <a:lnTo>
                    <a:pt x="207695" y="26809"/>
                  </a:lnTo>
                  <a:lnTo>
                    <a:pt x="398576" y="26809"/>
                  </a:lnTo>
                  <a:lnTo>
                    <a:pt x="535559" y="125691"/>
                  </a:lnTo>
                  <a:lnTo>
                    <a:pt x="535559" y="103657"/>
                  </a:lnTo>
                  <a:lnTo>
                    <a:pt x="429120" y="26809"/>
                  </a:lnTo>
                  <a:lnTo>
                    <a:pt x="607606" y="26809"/>
                  </a:lnTo>
                  <a:lnTo>
                    <a:pt x="744588" y="125691"/>
                  </a:lnTo>
                  <a:lnTo>
                    <a:pt x="744588" y="103644"/>
                  </a:lnTo>
                  <a:lnTo>
                    <a:pt x="638149" y="26809"/>
                  </a:lnTo>
                  <a:lnTo>
                    <a:pt x="834961" y="26809"/>
                  </a:lnTo>
                  <a:lnTo>
                    <a:pt x="971410" y="125310"/>
                  </a:lnTo>
                  <a:lnTo>
                    <a:pt x="971410" y="103276"/>
                  </a:lnTo>
                  <a:lnTo>
                    <a:pt x="865505" y="26809"/>
                  </a:lnTo>
                  <a:lnTo>
                    <a:pt x="1044003" y="26809"/>
                  </a:lnTo>
                  <a:lnTo>
                    <a:pt x="1180985" y="125691"/>
                  </a:lnTo>
                  <a:lnTo>
                    <a:pt x="1180985" y="103657"/>
                  </a:lnTo>
                  <a:lnTo>
                    <a:pt x="1074547" y="26809"/>
                  </a:lnTo>
                  <a:lnTo>
                    <a:pt x="1250708" y="26809"/>
                  </a:lnTo>
                  <a:lnTo>
                    <a:pt x="1387690" y="125691"/>
                  </a:lnTo>
                  <a:lnTo>
                    <a:pt x="1387690" y="103644"/>
                  </a:lnTo>
                  <a:lnTo>
                    <a:pt x="1281252" y="26809"/>
                  </a:lnTo>
                  <a:lnTo>
                    <a:pt x="1459750" y="26809"/>
                  </a:lnTo>
                  <a:lnTo>
                    <a:pt x="1596732" y="125691"/>
                  </a:lnTo>
                  <a:lnTo>
                    <a:pt x="1596732" y="103657"/>
                  </a:lnTo>
                  <a:lnTo>
                    <a:pt x="1490294" y="26809"/>
                  </a:lnTo>
                  <a:lnTo>
                    <a:pt x="1692567" y="26809"/>
                  </a:lnTo>
                  <a:lnTo>
                    <a:pt x="1829549" y="125691"/>
                  </a:lnTo>
                  <a:lnTo>
                    <a:pt x="1829549" y="103657"/>
                  </a:lnTo>
                  <a:lnTo>
                    <a:pt x="1723110" y="26809"/>
                  </a:lnTo>
                  <a:lnTo>
                    <a:pt x="1901596" y="26809"/>
                  </a:lnTo>
                  <a:lnTo>
                    <a:pt x="2038578" y="125691"/>
                  </a:lnTo>
                  <a:lnTo>
                    <a:pt x="2038578" y="103657"/>
                  </a:lnTo>
                  <a:lnTo>
                    <a:pt x="1932139" y="26809"/>
                  </a:lnTo>
                  <a:lnTo>
                    <a:pt x="2122132" y="26809"/>
                  </a:lnTo>
                  <a:lnTo>
                    <a:pt x="2259114" y="125691"/>
                  </a:lnTo>
                  <a:lnTo>
                    <a:pt x="2259114" y="103657"/>
                  </a:lnTo>
                  <a:lnTo>
                    <a:pt x="2152675" y="26809"/>
                  </a:lnTo>
                  <a:lnTo>
                    <a:pt x="2331174" y="26809"/>
                  </a:lnTo>
                  <a:lnTo>
                    <a:pt x="2468156" y="125691"/>
                  </a:lnTo>
                  <a:lnTo>
                    <a:pt x="2468156" y="103657"/>
                  </a:lnTo>
                  <a:lnTo>
                    <a:pt x="2361717" y="26809"/>
                  </a:lnTo>
                  <a:lnTo>
                    <a:pt x="2588196" y="26809"/>
                  </a:lnTo>
                  <a:lnTo>
                    <a:pt x="2725204" y="125691"/>
                  </a:lnTo>
                  <a:lnTo>
                    <a:pt x="2725204" y="103657"/>
                  </a:lnTo>
                  <a:lnTo>
                    <a:pt x="2618765" y="26809"/>
                  </a:lnTo>
                  <a:lnTo>
                    <a:pt x="2797238" y="26809"/>
                  </a:lnTo>
                  <a:lnTo>
                    <a:pt x="2934220" y="125691"/>
                  </a:lnTo>
                  <a:lnTo>
                    <a:pt x="2934220" y="103644"/>
                  </a:lnTo>
                  <a:lnTo>
                    <a:pt x="2827782" y="26809"/>
                  </a:lnTo>
                  <a:lnTo>
                    <a:pt x="3062998" y="26809"/>
                  </a:lnTo>
                  <a:lnTo>
                    <a:pt x="3199981" y="125691"/>
                  </a:lnTo>
                  <a:lnTo>
                    <a:pt x="3199981" y="103657"/>
                  </a:lnTo>
                  <a:lnTo>
                    <a:pt x="3093542" y="26809"/>
                  </a:lnTo>
                  <a:lnTo>
                    <a:pt x="3394811" y="26809"/>
                  </a:lnTo>
                  <a:lnTo>
                    <a:pt x="3389198" y="0"/>
                  </a:lnTo>
                  <a:lnTo>
                    <a:pt x="98653" y="0"/>
                  </a:lnTo>
                  <a:lnTo>
                    <a:pt x="88480" y="10591"/>
                  </a:lnTo>
                  <a:lnTo>
                    <a:pt x="74523" y="26809"/>
                  </a:lnTo>
                  <a:lnTo>
                    <a:pt x="177152" y="26809"/>
                  </a:lnTo>
                  <a:lnTo>
                    <a:pt x="314134" y="125691"/>
                  </a:lnTo>
                  <a:lnTo>
                    <a:pt x="135636" y="125691"/>
                  </a:lnTo>
                  <a:lnTo>
                    <a:pt x="48107" y="62509"/>
                  </a:lnTo>
                  <a:lnTo>
                    <a:pt x="44805" y="67449"/>
                  </a:lnTo>
                  <a:lnTo>
                    <a:pt x="38468" y="77584"/>
                  </a:lnTo>
                  <a:lnTo>
                    <a:pt x="105092" y="125691"/>
                  </a:lnTo>
                  <a:lnTo>
                    <a:pt x="12255" y="125691"/>
                  </a:lnTo>
                  <a:lnTo>
                    <a:pt x="9080" y="132295"/>
                  </a:lnTo>
                  <a:lnTo>
                    <a:pt x="0" y="152488"/>
                  </a:lnTo>
                  <a:lnTo>
                    <a:pt x="924763" y="152488"/>
                  </a:lnTo>
                  <a:lnTo>
                    <a:pt x="924763" y="191160"/>
                  </a:lnTo>
                  <a:lnTo>
                    <a:pt x="747852" y="191160"/>
                  </a:lnTo>
                  <a:lnTo>
                    <a:pt x="747852" y="252641"/>
                  </a:lnTo>
                  <a:lnTo>
                    <a:pt x="1180274" y="252641"/>
                  </a:lnTo>
                  <a:lnTo>
                    <a:pt x="1180274" y="191160"/>
                  </a:lnTo>
                  <a:lnTo>
                    <a:pt x="1003350" y="191160"/>
                  </a:lnTo>
                  <a:lnTo>
                    <a:pt x="1003350" y="152488"/>
                  </a:lnTo>
                  <a:lnTo>
                    <a:pt x="2284069" y="152488"/>
                  </a:lnTo>
                  <a:lnTo>
                    <a:pt x="2284069" y="191160"/>
                  </a:lnTo>
                  <a:lnTo>
                    <a:pt x="2107133" y="191160"/>
                  </a:lnTo>
                  <a:lnTo>
                    <a:pt x="2107133" y="252641"/>
                  </a:lnTo>
                  <a:lnTo>
                    <a:pt x="2539555" y="252641"/>
                  </a:lnTo>
                  <a:lnTo>
                    <a:pt x="2539555" y="191160"/>
                  </a:lnTo>
                  <a:lnTo>
                    <a:pt x="2362619" y="191160"/>
                  </a:lnTo>
                  <a:lnTo>
                    <a:pt x="2362619" y="152488"/>
                  </a:lnTo>
                  <a:lnTo>
                    <a:pt x="3418243" y="152488"/>
                  </a:lnTo>
                  <a:close/>
                </a:path>
              </a:pathLst>
            </a:custGeom>
            <a:solidFill>
              <a:srgbClr val="0F113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36701" y="1495314"/>
              <a:ext cx="1690844" cy="220219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9623" y="2050312"/>
              <a:ext cx="1934628" cy="1654769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347300" y="3782855"/>
            <a:ext cx="61912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5" b="1">
                <a:solidFill>
                  <a:srgbClr val="231F20"/>
                </a:solidFill>
                <a:latin typeface="Arial"/>
                <a:cs typeface="Arial"/>
              </a:rPr>
              <a:t>Д</a:t>
            </a:r>
            <a:r>
              <a:rPr dirty="0" sz="1400" spc="-120" b="1">
                <a:solidFill>
                  <a:srgbClr val="231F20"/>
                </a:solidFill>
                <a:latin typeface="Arial"/>
                <a:cs typeface="Arial"/>
              </a:rPr>
              <a:t>ебаты</a:t>
            </a:r>
            <a:endParaRPr sz="14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47300" y="5759787"/>
            <a:ext cx="1496695" cy="3568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17804" marR="5080" indent="-205740">
              <a:lnSpc>
                <a:spcPct val="120700"/>
              </a:lnSpc>
              <a:spcBef>
                <a:spcPts val="100"/>
              </a:spcBef>
            </a:pP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Отве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твенны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исп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лни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50">
                <a:solidFill>
                  <a:srgbClr val="85A8B8"/>
                </a:solidFill>
                <a:latin typeface="Tahoma"/>
                <a:cs typeface="Tahoma"/>
              </a:rPr>
              <a:t>ли:  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Руководители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кружков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47300" y="4907681"/>
            <a:ext cx="474345" cy="7181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715">
              <a:lnSpc>
                <a:spcPct val="126200"/>
              </a:lnSpc>
              <a:spcBef>
                <a:spcPts val="100"/>
              </a:spcBef>
            </a:pPr>
            <a:r>
              <a:rPr dirty="0" sz="900" spc="-70" b="1">
                <a:solidFill>
                  <a:srgbClr val="85A8B8"/>
                </a:solidFill>
                <a:latin typeface="Arial"/>
                <a:cs typeface="Arial"/>
              </a:rPr>
              <a:t>Октябрь </a:t>
            </a:r>
            <a:r>
              <a:rPr dirty="0" sz="900" spc="-240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55" b="1">
                <a:solidFill>
                  <a:srgbClr val="85A8B8"/>
                </a:solidFill>
                <a:latin typeface="Arial"/>
                <a:cs typeface="Arial"/>
              </a:rPr>
              <a:t>Декабрь </a:t>
            </a:r>
            <a:r>
              <a:rPr dirty="0" sz="900" spc="-240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65" b="1">
                <a:solidFill>
                  <a:srgbClr val="85A8B8"/>
                </a:solidFill>
                <a:latin typeface="Arial"/>
                <a:cs typeface="Arial"/>
              </a:rPr>
              <a:t>Февраль  </a:t>
            </a: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Апрель</a:t>
            </a:r>
            <a:endParaRPr sz="9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47300" y="4321093"/>
            <a:ext cx="1124585" cy="355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ОЕ</a:t>
            </a:r>
            <a:r>
              <a:rPr dirty="0" sz="900" spc="-110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900" spc="-40" b="1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65" b="1">
                <a:solidFill>
                  <a:srgbClr val="85A8B8"/>
                </a:solidFill>
                <a:latin typeface="Arial"/>
                <a:cs typeface="Arial"/>
              </a:rPr>
              <a:t>«</a:t>
            </a:r>
            <a:r>
              <a:rPr dirty="0" sz="900" spc="-30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65" b="1">
                <a:solidFill>
                  <a:srgbClr val="85A8B8"/>
                </a:solidFill>
                <a:latin typeface="Arial"/>
                <a:cs typeface="Arial"/>
              </a:rPr>
              <a:t>ҰШҚЫ</a:t>
            </a:r>
            <a:r>
              <a:rPr dirty="0" sz="900" spc="-60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5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ОЙ  </a:t>
            </a:r>
            <a:r>
              <a:rPr dirty="0" sz="900" spc="-90" b="1">
                <a:solidFill>
                  <a:srgbClr val="85A8B8"/>
                </a:solidFill>
                <a:latin typeface="Arial"/>
                <a:cs typeface="Arial"/>
              </a:rPr>
              <a:t>АЛАҢЫ»</a:t>
            </a:r>
            <a:endParaRPr sz="9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258299" y="4309906"/>
            <a:ext cx="2752090" cy="1801495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Организаци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я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ш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льны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х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деба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н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а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емы:</a:t>
            </a:r>
            <a:endParaRPr sz="1000">
              <a:latin typeface="Tahoma"/>
              <a:cs typeface="Tahoma"/>
            </a:endParaRPr>
          </a:p>
          <a:p>
            <a:pPr marL="84455" indent="-72390">
              <a:lnSpc>
                <a:spcPct val="100000"/>
              </a:lnSpc>
              <a:spcBef>
                <a:spcPts val="285"/>
              </a:spcBef>
              <a:buChar char="-"/>
              <a:tabLst>
                <a:tab pos="85090" algn="l"/>
              </a:tabLst>
            </a:pP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всем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определенным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ценностям;</a:t>
            </a:r>
            <a:endParaRPr sz="1000">
              <a:latin typeface="Tahoma"/>
              <a:cs typeface="Tahoma"/>
            </a:endParaRPr>
          </a:p>
          <a:p>
            <a:pPr marL="12700" marR="14604">
              <a:lnSpc>
                <a:spcPct val="100000"/>
              </a:lnSpc>
              <a:spcBef>
                <a:spcPts val="284"/>
              </a:spcBef>
            </a:pP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-</a:t>
            </a:r>
            <a:r>
              <a:rPr dirty="0" sz="1000" spc="-2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п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1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орич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ски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м</a:t>
            </a:r>
            <a:r>
              <a:rPr dirty="0" sz="1000" spc="-1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обытия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м</a:t>
            </a:r>
            <a:r>
              <a:rPr dirty="0" sz="1000" spc="-1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1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1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знамена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льным 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датам;</a:t>
            </a:r>
            <a:endParaRPr sz="1000">
              <a:latin typeface="Tahoma"/>
              <a:cs typeface="Tahoma"/>
            </a:endParaRPr>
          </a:p>
          <a:p>
            <a:pPr marL="84455" indent="-72390">
              <a:lnSpc>
                <a:spcPct val="100000"/>
              </a:lnSpc>
              <a:spcBef>
                <a:spcPts val="280"/>
              </a:spcBef>
              <a:buChar char="-"/>
              <a:tabLst>
                <a:tab pos="85090" algn="l"/>
              </a:tabLst>
            </a:pP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изучению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законов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прав;</a:t>
            </a:r>
            <a:endParaRPr sz="1000">
              <a:latin typeface="Tahoma"/>
              <a:cs typeface="Tahoma"/>
            </a:endParaRPr>
          </a:p>
          <a:p>
            <a:pPr algn="just" marL="12700" marR="5080">
              <a:lnSpc>
                <a:spcPct val="100000"/>
              </a:lnSpc>
              <a:spcBef>
                <a:spcPts val="284"/>
              </a:spcBef>
              <a:buChar char="-"/>
              <a:tabLst>
                <a:tab pos="120014" algn="l"/>
              </a:tabLst>
            </a:pP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по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профилактике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вредных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привычек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(лудо-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мания,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наркомания,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кибергигиена,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насилие,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б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ллин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тп.);</a:t>
            </a:r>
            <a:endParaRPr sz="1000">
              <a:latin typeface="Tahoma"/>
              <a:cs typeface="Tahoma"/>
            </a:endParaRPr>
          </a:p>
          <a:p>
            <a:pPr algn="just" marL="12700" marR="482600">
              <a:lnSpc>
                <a:spcPct val="123600"/>
              </a:lnSpc>
              <a:buChar char="-"/>
              <a:tabLst>
                <a:tab pos="85090" algn="l"/>
              </a:tabLst>
            </a:pP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связанны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х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жизненным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ситуациями. 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Рекомендуется: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693299" y="4321093"/>
            <a:ext cx="1602740" cy="9588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482600">
              <a:lnSpc>
                <a:spcPct val="120300"/>
              </a:lnSpc>
              <a:spcBef>
                <a:spcPts val="100"/>
              </a:spcBef>
            </a:pP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ОЕ</a:t>
            </a:r>
            <a:r>
              <a:rPr dirty="0" sz="900" spc="-110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900" spc="-40" b="1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65" b="1">
                <a:solidFill>
                  <a:srgbClr val="85A8B8"/>
                </a:solidFill>
                <a:latin typeface="Arial"/>
                <a:cs typeface="Arial"/>
              </a:rPr>
              <a:t>«</a:t>
            </a:r>
            <a:r>
              <a:rPr dirty="0" sz="900" spc="-30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65" b="1">
                <a:solidFill>
                  <a:srgbClr val="85A8B8"/>
                </a:solidFill>
                <a:latin typeface="Arial"/>
                <a:cs typeface="Arial"/>
              </a:rPr>
              <a:t>ҰШҚЫ</a:t>
            </a:r>
            <a:r>
              <a:rPr dirty="0" sz="900" spc="-60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5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ОЙ  </a:t>
            </a:r>
            <a:r>
              <a:rPr dirty="0" sz="900" spc="-90" b="1">
                <a:solidFill>
                  <a:srgbClr val="85A8B8"/>
                </a:solidFill>
                <a:latin typeface="Arial"/>
                <a:cs typeface="Arial"/>
              </a:rPr>
              <a:t>АЛАҢЫ»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  <a:tabLst>
                <a:tab pos="1589405" algn="l"/>
              </a:tabLst>
            </a:pPr>
            <a:r>
              <a:rPr dirty="0" u="sng" sz="1000">
                <a:solidFill>
                  <a:srgbClr val="231F20"/>
                </a:solidFill>
                <a:uFill>
                  <a:solidFill>
                    <a:srgbClr val="85A8B8"/>
                  </a:solidFill>
                </a:uFill>
                <a:latin typeface="Times New Roman"/>
                <a:cs typeface="Times New Roman"/>
              </a:rPr>
              <a:t> 	</a:t>
            </a:r>
            <a:endParaRPr sz="1000">
              <a:latin typeface="Times New Roman"/>
              <a:cs typeface="Times New Roman"/>
            </a:endParaRPr>
          </a:p>
          <a:p>
            <a:pPr marL="12700" marR="1202055">
              <a:lnSpc>
                <a:spcPct val="126200"/>
              </a:lnSpc>
              <a:spcBef>
                <a:spcPts val="260"/>
              </a:spcBef>
            </a:pPr>
            <a:r>
              <a:rPr dirty="0" sz="900" spc="-60" b="1">
                <a:solidFill>
                  <a:srgbClr val="85A8B8"/>
                </a:solidFill>
                <a:latin typeface="Arial"/>
                <a:cs typeface="Arial"/>
              </a:rPr>
              <a:t>Ноябрь  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Январь</a:t>
            </a:r>
            <a:endParaRPr sz="9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693299" y="5468274"/>
            <a:ext cx="1602740" cy="785495"/>
          </a:xfrm>
          <a:prstGeom prst="rect">
            <a:avLst/>
          </a:prstGeom>
        </p:spPr>
        <p:txBody>
          <a:bodyPr wrap="square" lIns="0" tIns="1003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90"/>
              </a:spcBef>
              <a:tabLst>
                <a:tab pos="1589405" algn="l"/>
              </a:tabLst>
            </a:pPr>
            <a:r>
              <a:rPr dirty="0" u="sng" sz="1000">
                <a:solidFill>
                  <a:srgbClr val="231F20"/>
                </a:solidFill>
                <a:uFill>
                  <a:solidFill>
                    <a:srgbClr val="85A8B8"/>
                  </a:solidFill>
                </a:uFill>
                <a:latin typeface="Times New Roman"/>
                <a:cs typeface="Times New Roman"/>
              </a:rPr>
              <a:t> 	</a:t>
            </a:r>
            <a:endParaRPr sz="1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Ответственные</a:t>
            </a:r>
            <a:r>
              <a:rPr dirty="0" sz="900" spc="-4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исполнители:</a:t>
            </a:r>
            <a:endParaRPr sz="900">
              <a:latin typeface="Tahoma"/>
              <a:cs typeface="Tahoma"/>
            </a:endParaRPr>
          </a:p>
          <a:p>
            <a:pPr marL="217804" marR="207645">
              <a:lnSpc>
                <a:spcPct val="100000"/>
              </a:lnSpc>
              <a:spcBef>
                <a:spcPts val="225"/>
              </a:spcBef>
            </a:pP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Воспита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льны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й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7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д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60">
                <a:solidFill>
                  <a:srgbClr val="85A8B8"/>
                </a:solidFill>
                <a:latin typeface="Tahoma"/>
                <a:cs typeface="Tahoma"/>
              </a:rPr>
              <a:t>л,  </a:t>
            </a:r>
            <a:r>
              <a:rPr dirty="0" sz="900">
                <a:solidFill>
                  <a:srgbClr val="85A8B8"/>
                </a:solidFill>
                <a:latin typeface="Tahoma"/>
                <a:cs typeface="Tahoma"/>
              </a:rPr>
              <a:t>МО</a:t>
            </a:r>
            <a:endParaRPr sz="900"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258299" y="6121434"/>
            <a:ext cx="274574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269875" algn="l"/>
                <a:tab pos="1231265" algn="l"/>
                <a:tab pos="2061845" algn="l"/>
              </a:tabLst>
            </a:pP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-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	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привлечени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	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ди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лей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	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ин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ер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сных 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личностей,</a:t>
            </a:r>
            <a:r>
              <a:rPr dirty="0" sz="1000" spc="-10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общественных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деятелей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другие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258299" y="6462175"/>
            <a:ext cx="275209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-</a:t>
            </a:r>
            <a:r>
              <a:rPr dirty="0" sz="1000" spc="-2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проводить</a:t>
            </a:r>
            <a:r>
              <a:rPr dirty="0" sz="1000" spc="-1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по</a:t>
            </a:r>
            <a:r>
              <a:rPr dirty="0" sz="1000" spc="-1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параллелям</a:t>
            </a:r>
            <a:r>
              <a:rPr dirty="0" sz="1000" spc="-1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отборочные</a:t>
            </a:r>
            <a:r>
              <a:rPr dirty="0" sz="1000" spc="-1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турниры.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43" name="object 43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5" name="object 45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359999" y="4896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47" name="object 4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705995" y="360006"/>
            <a:ext cx="4626013" cy="3381692"/>
          </a:xfrm>
          <a:prstGeom prst="rect">
            <a:avLst/>
          </a:prstGeom>
        </p:spPr>
      </p:pic>
      <p:sp>
        <p:nvSpPr>
          <p:cNvPr id="48" name="object 48"/>
          <p:cNvSpPr txBox="1"/>
          <p:nvPr/>
        </p:nvSpPr>
        <p:spPr>
          <a:xfrm>
            <a:off x="5693299" y="3782855"/>
            <a:ext cx="192468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0" b="1">
                <a:solidFill>
                  <a:srgbClr val="231F20"/>
                </a:solidFill>
                <a:latin typeface="Arial"/>
                <a:cs typeface="Arial"/>
              </a:rPr>
              <a:t>Ин</a:t>
            </a:r>
            <a:r>
              <a:rPr dirty="0" sz="1400" spc="-90" b="1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dirty="0" sz="1400" spc="-90" b="1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dirty="0" sz="1400" spc="-110" b="1">
                <a:solidFill>
                  <a:srgbClr val="231F20"/>
                </a:solidFill>
                <a:latin typeface="Arial"/>
                <a:cs typeface="Arial"/>
              </a:rPr>
              <a:t>ллек</a:t>
            </a:r>
            <a:r>
              <a:rPr dirty="0" sz="1400" spc="-120" b="1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dirty="0" sz="1400" spc="-130" b="1">
                <a:solidFill>
                  <a:srgbClr val="231F20"/>
                </a:solidFill>
                <a:latin typeface="Arial"/>
                <a:cs typeface="Arial"/>
              </a:rPr>
              <a:t>уальные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20" b="1">
                <a:solidFill>
                  <a:srgbClr val="231F20"/>
                </a:solidFill>
                <a:latin typeface="Arial"/>
                <a:cs typeface="Arial"/>
              </a:rPr>
              <a:t>игры</a:t>
            </a:r>
            <a:endParaRPr sz="14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604298" y="4309906"/>
            <a:ext cx="2752090" cy="1684655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Организация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интеллектуальных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игр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темы:</a:t>
            </a:r>
            <a:endParaRPr sz="1000">
              <a:latin typeface="Tahoma"/>
              <a:cs typeface="Tahoma"/>
            </a:endParaRPr>
          </a:p>
          <a:p>
            <a:pPr marL="84455" indent="-72390">
              <a:lnSpc>
                <a:spcPct val="100000"/>
              </a:lnSpc>
              <a:spcBef>
                <a:spcPts val="285"/>
              </a:spcBef>
              <a:buChar char="-"/>
              <a:tabLst>
                <a:tab pos="85090" algn="l"/>
              </a:tabLst>
            </a:pP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всем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школьным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предметам;</a:t>
            </a:r>
            <a:endParaRPr sz="1000">
              <a:latin typeface="Tahoma"/>
              <a:cs typeface="Tahoma"/>
            </a:endParaRPr>
          </a:p>
          <a:p>
            <a:pPr marL="84455" indent="-72390">
              <a:lnSpc>
                <a:spcPct val="100000"/>
              </a:lnSpc>
              <a:spcBef>
                <a:spcPts val="284"/>
              </a:spcBef>
              <a:buChar char="-"/>
              <a:tabLst>
                <a:tab pos="85090" algn="l"/>
              </a:tabLst>
            </a:pP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п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изв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тны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м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лично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тям;</a:t>
            </a:r>
            <a:endParaRPr sz="1000">
              <a:latin typeface="Tahoma"/>
              <a:cs typeface="Tahoma"/>
            </a:endParaRPr>
          </a:p>
          <a:p>
            <a:pPr marL="84455" indent="-72390">
              <a:lnSpc>
                <a:spcPct val="100000"/>
              </a:lnSpc>
              <a:spcBef>
                <a:spcPts val="280"/>
              </a:spcBef>
              <a:buChar char="-"/>
              <a:tabLst>
                <a:tab pos="85090" algn="l"/>
              </a:tabLst>
            </a:pP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п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календарны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м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датам;</a:t>
            </a:r>
            <a:endParaRPr sz="1000">
              <a:latin typeface="Tahoma"/>
              <a:cs typeface="Tahoma"/>
            </a:endParaRPr>
          </a:p>
          <a:p>
            <a:pPr marL="12700" marR="260985">
              <a:lnSpc>
                <a:spcPct val="123600"/>
              </a:lnSpc>
              <a:buChar char="-"/>
              <a:tabLst>
                <a:tab pos="85090" algn="l"/>
              </a:tabLst>
            </a:pP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п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мировы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м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спо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тивны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м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обытия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м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д. 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Рекомендуется:</a:t>
            </a:r>
            <a:endParaRPr sz="1000">
              <a:latin typeface="Tahoma"/>
              <a:cs typeface="Tahoma"/>
            </a:endParaRPr>
          </a:p>
          <a:p>
            <a:pPr marL="12700" marR="15875">
              <a:lnSpc>
                <a:spcPct val="100000"/>
              </a:lnSpc>
              <a:spcBef>
                <a:spcPts val="284"/>
              </a:spcBef>
              <a:buChar char="-"/>
              <a:tabLst>
                <a:tab pos="106680" algn="l"/>
              </a:tabLst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привлечение</a:t>
            </a:r>
            <a:r>
              <a:rPr dirty="0" sz="1000" spc="1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родителей,</a:t>
            </a:r>
            <a:r>
              <a:rPr dirty="0" sz="1000" spc="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интересных</a:t>
            </a:r>
            <a:r>
              <a:rPr dirty="0" sz="1000" spc="9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личнос- </a:t>
            </a:r>
            <a:r>
              <a:rPr dirty="0" sz="1000" spc="-2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ей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1000" spc="-10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общ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твенны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х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дея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ле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й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-</a:t>
            </a:r>
            <a:r>
              <a:rPr dirty="0" sz="1000" spc="-2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проводить</a:t>
            </a:r>
            <a:r>
              <a:rPr dirty="0" sz="1000" spc="-1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по</a:t>
            </a:r>
            <a:r>
              <a:rPr dirty="0" sz="1000" spc="-1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параллелям</a:t>
            </a:r>
            <a:r>
              <a:rPr dirty="0" sz="1000" spc="-1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отборочные</a:t>
            </a:r>
            <a:r>
              <a:rPr dirty="0" sz="1000" spc="-1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турниры.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51" name="object 51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3" name="object 53"/>
          <p:cNvSpPr txBox="1"/>
          <p:nvPr/>
        </p:nvSpPr>
        <p:spPr>
          <a:xfrm>
            <a:off x="347300" y="7129883"/>
            <a:ext cx="183515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90">
                <a:solidFill>
                  <a:srgbClr val="85A8B8"/>
                </a:solidFill>
                <a:latin typeface="Trebuchet MS"/>
                <a:cs typeface="Trebuchet MS"/>
              </a:rPr>
              <a:t>60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0183323" y="7129883"/>
            <a:ext cx="163195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10">
                <a:solidFill>
                  <a:srgbClr val="85A8B8"/>
                </a:solidFill>
                <a:latin typeface="Trebuchet MS"/>
                <a:cs typeface="Trebuchet MS"/>
              </a:rPr>
              <a:t>61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55" name="object 5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56" name="object 56"/>
          <p:cNvSpPr txBox="1"/>
          <p:nvPr/>
        </p:nvSpPr>
        <p:spPr>
          <a:xfrm>
            <a:off x="5693248" y="7154067"/>
            <a:ext cx="2454275" cy="14668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800" spc="-45">
                <a:solidFill>
                  <a:srgbClr val="85A8B8"/>
                </a:solidFill>
                <a:latin typeface="Trebuchet MS"/>
                <a:cs typeface="Trebuchet MS"/>
              </a:rPr>
              <a:t>МИНИСТЕРСТВОПРОСВЕЩЕНИЯРЕСПУБЛИКИКАЗАХСТАН</a:t>
            </a:r>
            <a:endParaRPr sz="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F6AD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12"/>
            <a:ext cx="5346065" cy="7560309"/>
          </a:xfrm>
          <a:custGeom>
            <a:avLst/>
            <a:gdLst/>
            <a:ahLst/>
            <a:cxnLst/>
            <a:rect l="l" t="t" r="r" b="b"/>
            <a:pathLst>
              <a:path w="5346065" h="7560309">
                <a:moveTo>
                  <a:pt x="5346001" y="0"/>
                </a:moveTo>
                <a:lnTo>
                  <a:pt x="0" y="0"/>
                </a:lnTo>
                <a:lnTo>
                  <a:pt x="0" y="7559992"/>
                </a:lnTo>
                <a:lnTo>
                  <a:pt x="5346001" y="7559992"/>
                </a:lnTo>
                <a:lnTo>
                  <a:pt x="5346001" y="0"/>
                </a:lnTo>
                <a:close/>
              </a:path>
            </a:pathLst>
          </a:custGeom>
          <a:solidFill>
            <a:srgbClr val="F6AD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50625" y="252055"/>
            <a:ext cx="3662679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pc="-40"/>
              <a:t>ПРОЕКТ</a:t>
            </a:r>
            <a:r>
              <a:rPr dirty="0" spc="-145"/>
              <a:t> </a:t>
            </a:r>
            <a:r>
              <a:rPr dirty="0" spc="-10"/>
              <a:t>«БАЛАЛАР </a:t>
            </a:r>
            <a:r>
              <a:rPr dirty="0" spc="-785"/>
              <a:t> </a:t>
            </a:r>
            <a:r>
              <a:rPr dirty="0" spc="-20"/>
              <a:t>КІТАПХАНАСЫ»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47096" y="1870863"/>
            <a:ext cx="322516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85" b="1">
                <a:solidFill>
                  <a:srgbClr val="231F20"/>
                </a:solidFill>
                <a:latin typeface="Arial"/>
                <a:cs typeface="Arial"/>
              </a:rPr>
              <a:t>Цель:</a:t>
            </a:r>
            <a:r>
              <a:rPr dirty="0" sz="1000" spc="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формирование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интереса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чтению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образованию</a:t>
            </a:r>
            <a:endParaRPr sz="100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05995" y="360006"/>
            <a:ext cx="4626013" cy="338169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564053" y="2947725"/>
            <a:ext cx="8107680" cy="13030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0650" marR="4819015" indent="-107950">
              <a:lnSpc>
                <a:spcPts val="1400"/>
              </a:lnSpc>
              <a:spcBef>
                <a:spcPts val="180"/>
              </a:spcBef>
              <a:buClr>
                <a:srgbClr val="231F20"/>
              </a:buClr>
              <a:buFont typeface="Tahoma"/>
              <a:buChar char="•"/>
              <a:tabLst>
                <a:tab pos="232410" algn="l"/>
                <a:tab pos="233045" algn="l"/>
              </a:tabLst>
            </a:pPr>
            <a:r>
              <a:rPr dirty="0"/>
              <a:t>	</a:t>
            </a:r>
            <a:r>
              <a:rPr dirty="0" sz="1200" spc="50">
                <a:solidFill>
                  <a:srgbClr val="231F20"/>
                </a:solidFill>
                <a:latin typeface="Tahoma"/>
                <a:cs typeface="Tahoma"/>
              </a:rPr>
              <a:t>Ли</a:t>
            </a:r>
            <a:r>
              <a:rPr dirty="0" sz="1200" spc="3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200" spc="30">
                <a:solidFill>
                  <a:srgbClr val="231F20"/>
                </a:solidFill>
                <a:latin typeface="Tahoma"/>
                <a:cs typeface="Tahoma"/>
              </a:rPr>
              <a:t>ературны</a:t>
            </a:r>
            <a:r>
              <a:rPr dirty="0" sz="1200" spc="20">
                <a:solidFill>
                  <a:srgbClr val="231F20"/>
                </a:solidFill>
                <a:latin typeface="Tahoma"/>
                <a:cs typeface="Tahoma"/>
              </a:rPr>
              <a:t>й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20">
                <a:solidFill>
                  <a:srgbClr val="231F20"/>
                </a:solidFill>
                <a:latin typeface="Tahoma"/>
                <a:cs typeface="Tahoma"/>
              </a:rPr>
              <a:t>вече</a:t>
            </a:r>
            <a:r>
              <a:rPr dirty="0" sz="1200" spc="1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75">
                <a:solidFill>
                  <a:srgbClr val="231F20"/>
                </a:solidFill>
                <a:latin typeface="Tahoma"/>
                <a:cs typeface="Tahoma"/>
              </a:rPr>
              <a:t>/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35">
                <a:solidFill>
                  <a:srgbClr val="231F20"/>
                </a:solidFill>
                <a:latin typeface="Tahoma"/>
                <a:cs typeface="Tahoma"/>
              </a:rPr>
              <a:t>книжна</a:t>
            </a:r>
            <a:r>
              <a:rPr dirty="0" sz="1200" spc="25">
                <a:solidFill>
                  <a:srgbClr val="231F20"/>
                </a:solidFill>
                <a:latin typeface="Tahoma"/>
                <a:cs typeface="Tahoma"/>
              </a:rPr>
              <a:t>я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55">
                <a:solidFill>
                  <a:srgbClr val="231F20"/>
                </a:solidFill>
                <a:latin typeface="Tahoma"/>
                <a:cs typeface="Tahoma"/>
              </a:rPr>
              <a:t>ярм</a:t>
            </a:r>
            <a:r>
              <a:rPr dirty="0" sz="1200" spc="30">
                <a:solidFill>
                  <a:srgbClr val="231F20"/>
                </a:solidFill>
                <a:latin typeface="Tahoma"/>
                <a:cs typeface="Tahoma"/>
              </a:rPr>
              <a:t>арк</a:t>
            </a:r>
            <a:r>
              <a:rPr dirty="0" sz="1200" spc="20">
                <a:solidFill>
                  <a:srgbClr val="231F20"/>
                </a:solidFill>
                <a:latin typeface="Tahoma"/>
                <a:cs typeface="Tahoma"/>
              </a:rPr>
              <a:t>а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65">
                <a:solidFill>
                  <a:srgbClr val="231F20"/>
                </a:solidFill>
                <a:latin typeface="Tahoma"/>
                <a:cs typeface="Tahoma"/>
              </a:rPr>
              <a:t>/  </a:t>
            </a:r>
            <a:r>
              <a:rPr dirty="0" sz="1200" spc="3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200" spc="50">
                <a:solidFill>
                  <a:srgbClr val="231F20"/>
                </a:solidFill>
                <a:latin typeface="Tahoma"/>
                <a:cs typeface="Tahoma"/>
              </a:rPr>
              <a:t>онкур</a:t>
            </a:r>
            <a:r>
              <a:rPr dirty="0" sz="1200" spc="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55">
                <a:solidFill>
                  <a:srgbClr val="231F20"/>
                </a:solidFill>
                <a:latin typeface="Tahoma"/>
                <a:cs typeface="Tahoma"/>
              </a:rPr>
              <a:t>книжны</a:t>
            </a:r>
            <a:r>
              <a:rPr dirty="0" sz="1200" spc="35">
                <a:solidFill>
                  <a:srgbClr val="231F20"/>
                </a:solidFill>
                <a:latin typeface="Tahoma"/>
                <a:cs typeface="Tahoma"/>
              </a:rPr>
              <a:t>х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40">
                <a:solidFill>
                  <a:srgbClr val="231F20"/>
                </a:solidFill>
                <a:latin typeface="Tahoma"/>
                <a:cs typeface="Tahoma"/>
              </a:rPr>
              <a:t>персона</a:t>
            </a:r>
            <a:r>
              <a:rPr dirty="0" sz="1200" spc="20">
                <a:solidFill>
                  <a:srgbClr val="231F20"/>
                </a:solidFill>
                <a:latin typeface="Tahoma"/>
                <a:cs typeface="Tahoma"/>
              </a:rPr>
              <a:t>ж</a:t>
            </a:r>
            <a:r>
              <a:rPr dirty="0" sz="1200" spc="15">
                <a:solidFill>
                  <a:srgbClr val="231F20"/>
                </a:solidFill>
                <a:latin typeface="Tahoma"/>
                <a:cs typeface="Tahoma"/>
              </a:rPr>
              <a:t>ей</a:t>
            </a:r>
            <a:endParaRPr sz="1200">
              <a:latin typeface="Tahoma"/>
              <a:cs typeface="Tahoma"/>
            </a:endParaRPr>
          </a:p>
          <a:p>
            <a:pPr marL="232410" indent="-220345">
              <a:lnSpc>
                <a:spcPct val="100000"/>
              </a:lnSpc>
              <a:spcBef>
                <a:spcPts val="484"/>
              </a:spcBef>
              <a:buChar char="•"/>
              <a:tabLst>
                <a:tab pos="232410" algn="l"/>
                <a:tab pos="233045" algn="l"/>
              </a:tabLst>
            </a:pPr>
            <a:r>
              <a:rPr dirty="0" sz="1200" spc="55">
                <a:solidFill>
                  <a:srgbClr val="231F20"/>
                </a:solidFill>
                <a:latin typeface="Tahoma"/>
                <a:cs typeface="Tahoma"/>
              </a:rPr>
              <a:t>Акци</a:t>
            </a:r>
            <a:r>
              <a:rPr dirty="0" sz="1200" spc="40">
                <a:solidFill>
                  <a:srgbClr val="231F20"/>
                </a:solidFill>
                <a:latin typeface="Tahoma"/>
                <a:cs typeface="Tahoma"/>
              </a:rPr>
              <a:t>я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30">
                <a:solidFill>
                  <a:srgbClr val="231F20"/>
                </a:solidFill>
                <a:latin typeface="Tahoma"/>
                <a:cs typeface="Tahoma"/>
              </a:rPr>
              <a:t>«Кітапта</a:t>
            </a:r>
            <a:r>
              <a:rPr dirty="0" sz="1200" spc="25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40">
                <a:solidFill>
                  <a:srgbClr val="231F20"/>
                </a:solidFill>
                <a:latin typeface="Tahoma"/>
                <a:cs typeface="Tahoma"/>
              </a:rPr>
              <a:t>айналымы»</a:t>
            </a:r>
            <a:endParaRPr sz="1200">
              <a:latin typeface="Tahoma"/>
              <a:cs typeface="Tahoma"/>
            </a:endParaRPr>
          </a:p>
          <a:p>
            <a:pPr marL="232410" indent="-220345">
              <a:lnSpc>
                <a:spcPts val="1340"/>
              </a:lnSpc>
              <a:spcBef>
                <a:spcPts val="525"/>
              </a:spcBef>
              <a:buChar char="•"/>
              <a:tabLst>
                <a:tab pos="232410" algn="l"/>
                <a:tab pos="233045" algn="l"/>
              </a:tabLst>
            </a:pPr>
            <a:r>
              <a:rPr dirty="0" sz="1200" spc="40">
                <a:solidFill>
                  <a:srgbClr val="231F20"/>
                </a:solidFill>
                <a:latin typeface="Tahoma"/>
                <a:cs typeface="Tahoma"/>
              </a:rPr>
              <a:t>Челлендж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65">
                <a:solidFill>
                  <a:srgbClr val="231F20"/>
                </a:solidFill>
                <a:latin typeface="Tahoma"/>
                <a:cs typeface="Tahoma"/>
              </a:rPr>
              <a:t>«Шын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35">
                <a:solidFill>
                  <a:srgbClr val="231F20"/>
                </a:solidFill>
                <a:latin typeface="Tahoma"/>
                <a:cs typeface="Tahoma"/>
              </a:rPr>
              <a:t>жүректен</a:t>
            </a:r>
            <a:r>
              <a:rPr dirty="0" sz="1200" spc="-1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30">
                <a:solidFill>
                  <a:srgbClr val="231F20"/>
                </a:solidFill>
                <a:latin typeface="Tahoma"/>
                <a:cs typeface="Tahoma"/>
              </a:rPr>
              <a:t>кітап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15">
                <a:solidFill>
                  <a:srgbClr val="231F20"/>
                </a:solidFill>
                <a:latin typeface="Tahoma"/>
                <a:cs typeface="Tahoma"/>
              </a:rPr>
              <a:t>сыйла!»</a:t>
            </a:r>
            <a:endParaRPr sz="1200">
              <a:latin typeface="Tahoma"/>
              <a:cs typeface="Tahoma"/>
            </a:endParaRPr>
          </a:p>
          <a:p>
            <a:pPr marL="4141470">
              <a:lnSpc>
                <a:spcPts val="1580"/>
              </a:lnSpc>
            </a:pPr>
            <a:r>
              <a:rPr dirty="0" sz="1400" spc="-114" b="1">
                <a:solidFill>
                  <a:srgbClr val="231F20"/>
                </a:solidFill>
                <a:latin typeface="Arial"/>
                <a:cs typeface="Arial"/>
              </a:rPr>
              <a:t>Ли</a:t>
            </a:r>
            <a:r>
              <a:rPr dirty="0" sz="1400" spc="-100" b="1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dirty="0" sz="1400" spc="-95" b="1">
                <a:solidFill>
                  <a:srgbClr val="231F20"/>
                </a:solidFill>
                <a:latin typeface="Arial"/>
                <a:cs typeface="Arial"/>
              </a:rPr>
              <a:t>ера</a:t>
            </a:r>
            <a:r>
              <a:rPr dirty="0" sz="1400" spc="-105" b="1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dirty="0" sz="1400" spc="-125" b="1">
                <a:solidFill>
                  <a:srgbClr val="231F20"/>
                </a:solidFill>
                <a:latin typeface="Arial"/>
                <a:cs typeface="Arial"/>
              </a:rPr>
              <a:t>урный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00" b="1">
                <a:solidFill>
                  <a:srgbClr val="231F20"/>
                </a:solidFill>
                <a:latin typeface="Arial"/>
                <a:cs typeface="Arial"/>
              </a:rPr>
              <a:t>вечер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180" b="1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75" b="1">
                <a:solidFill>
                  <a:srgbClr val="231F20"/>
                </a:solidFill>
                <a:latin typeface="Arial"/>
                <a:cs typeface="Arial"/>
              </a:rPr>
              <a:t>книжная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90" b="1">
                <a:solidFill>
                  <a:srgbClr val="231F20"/>
                </a:solidFill>
                <a:latin typeface="Arial"/>
                <a:cs typeface="Arial"/>
              </a:rPr>
              <a:t>ярмарка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180" b="1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40" b="1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dirty="0" sz="1400" spc="-80" b="1">
                <a:solidFill>
                  <a:srgbClr val="231F20"/>
                </a:solidFill>
                <a:latin typeface="Arial"/>
                <a:cs typeface="Arial"/>
              </a:rPr>
              <a:t>он</a:t>
            </a:r>
            <a:r>
              <a:rPr dirty="0" sz="1400" spc="-85" b="1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dirty="0" sz="1400" spc="-130" b="1">
                <a:solidFill>
                  <a:srgbClr val="231F20"/>
                </a:solidFill>
                <a:latin typeface="Arial"/>
                <a:cs typeface="Arial"/>
              </a:rPr>
              <a:t>урс</a:t>
            </a:r>
            <a:endParaRPr sz="1400">
              <a:latin typeface="Arial"/>
              <a:cs typeface="Arial"/>
            </a:endParaRPr>
          </a:p>
          <a:p>
            <a:pPr marL="4141470">
              <a:lnSpc>
                <a:spcPct val="100000"/>
              </a:lnSpc>
              <a:spcBef>
                <a:spcPts val="125"/>
              </a:spcBef>
            </a:pPr>
            <a:r>
              <a:rPr dirty="0" sz="1400" spc="-85" b="1">
                <a:solidFill>
                  <a:srgbClr val="231F20"/>
                </a:solidFill>
                <a:latin typeface="Arial"/>
                <a:cs typeface="Arial"/>
              </a:rPr>
              <a:t>книжных</a:t>
            </a:r>
            <a:r>
              <a:rPr dirty="0" sz="1400" spc="-5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14" b="1">
                <a:solidFill>
                  <a:srgbClr val="231F20"/>
                </a:solidFill>
                <a:latin typeface="Arial"/>
                <a:cs typeface="Arial"/>
              </a:rPr>
              <a:t>пер</a:t>
            </a:r>
            <a:r>
              <a:rPr dirty="0" sz="1400" spc="-135" b="1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dirty="0" sz="1400" spc="-75" b="1">
                <a:solidFill>
                  <a:srgbClr val="231F20"/>
                </a:solidFill>
                <a:latin typeface="Arial"/>
                <a:cs typeface="Arial"/>
              </a:rPr>
              <a:t>она</a:t>
            </a:r>
            <a:r>
              <a:rPr dirty="0" sz="1400" spc="-110" b="1">
                <a:solidFill>
                  <a:srgbClr val="231F20"/>
                </a:solidFill>
                <a:latin typeface="Arial"/>
                <a:cs typeface="Arial"/>
              </a:rPr>
              <a:t>ж</a:t>
            </a:r>
            <a:r>
              <a:rPr dirty="0" sz="1400" spc="-85" b="1">
                <a:solidFill>
                  <a:srgbClr val="231F20"/>
                </a:solidFill>
                <a:latin typeface="Arial"/>
                <a:cs typeface="Arial"/>
              </a:rPr>
              <a:t>ей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93299" y="5759787"/>
            <a:ext cx="1496695" cy="63119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Отве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твенны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исп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лни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60">
                <a:solidFill>
                  <a:srgbClr val="85A8B8"/>
                </a:solidFill>
                <a:latin typeface="Tahoma"/>
                <a:cs typeface="Tahoma"/>
              </a:rPr>
              <a:t>ли:</a:t>
            </a:r>
            <a:endParaRPr sz="900">
              <a:latin typeface="Tahoma"/>
              <a:cs typeface="Tahoma"/>
            </a:endParaRPr>
          </a:p>
          <a:p>
            <a:pPr marL="217804" marR="46990">
              <a:lnSpc>
                <a:spcPct val="100000"/>
              </a:lnSpc>
              <a:spcBef>
                <a:spcPts val="225"/>
              </a:spcBef>
            </a:pP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Педагоги в </a:t>
            </a:r>
            <a:r>
              <a:rPr dirty="0" sz="900" spc="-5">
                <a:solidFill>
                  <a:srgbClr val="85A8B8"/>
                </a:solidFill>
                <a:latin typeface="Tahoma"/>
                <a:cs typeface="Tahoma"/>
              </a:rPr>
              <a:t>рамках </a:t>
            </a:r>
            <a:r>
              <a:rPr dirty="0" sz="90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работы 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Летней школы 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Кла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сны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р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у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к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ов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ди</a:t>
            </a:r>
            <a:r>
              <a:rPr dirty="0" sz="900" spc="-40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ли</a:t>
            </a:r>
            <a:endParaRPr sz="9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93299" y="5034668"/>
            <a:ext cx="460375" cy="3721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6299"/>
              </a:lnSpc>
              <a:spcBef>
                <a:spcPts val="100"/>
              </a:spcBef>
            </a:pPr>
            <a:r>
              <a:rPr dirty="0" sz="900" spc="-30" b="1">
                <a:solidFill>
                  <a:srgbClr val="85A8B8"/>
                </a:solidFill>
                <a:latin typeface="Arial"/>
                <a:cs typeface="Arial"/>
              </a:rPr>
              <a:t>Д</a:t>
            </a:r>
            <a:r>
              <a:rPr dirty="0" sz="900" spc="-50" b="1">
                <a:solidFill>
                  <a:srgbClr val="85A8B8"/>
                </a:solidFill>
                <a:latin typeface="Arial"/>
                <a:cs typeface="Arial"/>
              </a:rPr>
              <a:t>екабрь  </a:t>
            </a: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Июнь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93299" y="4321093"/>
            <a:ext cx="1000125" cy="355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ОЕ</a:t>
            </a:r>
            <a:r>
              <a:rPr dirty="0" sz="900" spc="-110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900" spc="-40" b="1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95" b="1">
                <a:solidFill>
                  <a:srgbClr val="85A8B8"/>
                </a:solidFill>
                <a:latin typeface="Arial"/>
                <a:cs typeface="Arial"/>
              </a:rPr>
              <a:t>«Б</a:t>
            </a:r>
            <a:r>
              <a:rPr dirty="0" sz="900" spc="-125" b="1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dirty="0" sz="900" spc="-105" b="1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dirty="0" sz="900" spc="-65" b="1">
                <a:solidFill>
                  <a:srgbClr val="85A8B8"/>
                </a:solidFill>
                <a:latin typeface="Arial"/>
                <a:cs typeface="Arial"/>
              </a:rPr>
              <a:t>ЛАР  </a:t>
            </a: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КІТАПХАНАСЫ»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04298" y="4345847"/>
            <a:ext cx="274066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Обсуждение</a:t>
            </a:r>
            <a:r>
              <a:rPr dirty="0" sz="1000" spc="1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книг</a:t>
            </a:r>
            <a:r>
              <a:rPr dirty="0" sz="1000" spc="1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современных</a:t>
            </a:r>
            <a:r>
              <a:rPr dirty="0" sz="1000" spc="1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авторов</a:t>
            </a:r>
            <a:r>
              <a:rPr dirty="0" sz="1000" spc="1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попу- </a:t>
            </a:r>
            <a:r>
              <a:rPr dirty="0" sz="1000" spc="-2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лярных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среди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детей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молодежи.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13" name="object 13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705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347300" y="7129883"/>
            <a:ext cx="178435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70">
                <a:solidFill>
                  <a:srgbClr val="85A8B8"/>
                </a:solidFill>
                <a:latin typeface="Trebuchet MS"/>
                <a:cs typeface="Trebuchet MS"/>
              </a:rPr>
              <a:t>62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164527" y="7129883"/>
            <a:ext cx="181610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85">
                <a:solidFill>
                  <a:srgbClr val="85A8B8"/>
                </a:solidFill>
                <a:latin typeface="Trebuchet MS"/>
                <a:cs typeface="Trebuchet MS"/>
              </a:rPr>
              <a:t>63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5693248" y="7154067"/>
            <a:ext cx="2454275" cy="14668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800" spc="-45">
                <a:solidFill>
                  <a:srgbClr val="85A8B8"/>
                </a:solidFill>
                <a:latin typeface="Trebuchet MS"/>
                <a:cs typeface="Trebuchet MS"/>
              </a:rPr>
              <a:t>МИНИСТЕРСТВОПРОСВЕЩЕНИЯРЕСПУБЛИКИКАЗАХСТАН</a:t>
            </a:r>
            <a:endParaRPr sz="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F6AD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F6ADCD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47300" y="3782855"/>
            <a:ext cx="227203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95" b="1">
                <a:solidFill>
                  <a:srgbClr val="231F20"/>
                </a:solidFill>
                <a:latin typeface="Arial"/>
                <a:cs typeface="Arial"/>
              </a:rPr>
              <a:t>Акция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75" b="1">
                <a:solidFill>
                  <a:srgbClr val="231F20"/>
                </a:solidFill>
                <a:latin typeface="Arial"/>
                <a:cs typeface="Arial"/>
              </a:rPr>
              <a:t>«Кітаптар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30" b="1">
                <a:solidFill>
                  <a:srgbClr val="231F20"/>
                </a:solidFill>
                <a:latin typeface="Arial"/>
                <a:cs typeface="Arial"/>
              </a:rPr>
              <a:t>айналымы»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5759787"/>
            <a:ext cx="1496695" cy="63119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Отве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твенны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исп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лни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60">
                <a:solidFill>
                  <a:srgbClr val="85A8B8"/>
                </a:solidFill>
                <a:latin typeface="Tahoma"/>
                <a:cs typeface="Tahoma"/>
              </a:rPr>
              <a:t>ли:</a:t>
            </a:r>
            <a:endParaRPr sz="900">
              <a:latin typeface="Tahoma"/>
              <a:cs typeface="Tahoma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Библиотекарь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Сам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управлени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я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ш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к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лы/  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колледжа</a:t>
            </a:r>
            <a:endParaRPr sz="9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300" y="5070673"/>
            <a:ext cx="7969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20" b="1">
                <a:solidFill>
                  <a:srgbClr val="85A8B8"/>
                </a:solidFill>
                <a:latin typeface="Arial"/>
                <a:cs typeface="Arial"/>
              </a:rPr>
              <a:t>В</a:t>
            </a:r>
            <a:r>
              <a:rPr dirty="0" sz="900" spc="-20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65" b="1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dirty="0" sz="900" spc="-55" b="1">
                <a:solidFill>
                  <a:srgbClr val="85A8B8"/>
                </a:solidFill>
                <a:latin typeface="Arial"/>
                <a:cs typeface="Arial"/>
              </a:rPr>
              <a:t>ечени</a:t>
            </a:r>
            <a:r>
              <a:rPr dirty="0" sz="900" spc="-60" b="1">
                <a:solidFill>
                  <a:srgbClr val="85A8B8"/>
                </a:solidFill>
                <a:latin typeface="Arial"/>
                <a:cs typeface="Arial"/>
              </a:rPr>
              <a:t>и</a:t>
            </a:r>
            <a:r>
              <a:rPr dirty="0" sz="900" spc="-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40" b="1">
                <a:solidFill>
                  <a:srgbClr val="85A8B8"/>
                </a:solidFill>
                <a:latin typeface="Arial"/>
                <a:cs typeface="Arial"/>
              </a:rPr>
              <a:t>г</a:t>
            </a:r>
            <a:r>
              <a:rPr dirty="0" sz="900" spc="-60" b="1">
                <a:solidFill>
                  <a:srgbClr val="85A8B8"/>
                </a:solidFill>
                <a:latin typeface="Arial"/>
                <a:cs typeface="Arial"/>
              </a:rPr>
              <a:t>ода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7300" y="4321093"/>
            <a:ext cx="1000125" cy="355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ОЕ</a:t>
            </a:r>
            <a:r>
              <a:rPr dirty="0" sz="900" spc="-110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900" spc="-40" b="1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95" b="1">
                <a:solidFill>
                  <a:srgbClr val="85A8B8"/>
                </a:solidFill>
                <a:latin typeface="Arial"/>
                <a:cs typeface="Arial"/>
              </a:rPr>
              <a:t>«Б</a:t>
            </a:r>
            <a:r>
              <a:rPr dirty="0" sz="900" spc="-125" b="1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dirty="0" sz="900" spc="-105" b="1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dirty="0" sz="900" spc="-65" b="1">
                <a:solidFill>
                  <a:srgbClr val="85A8B8"/>
                </a:solidFill>
                <a:latin typeface="Arial"/>
                <a:cs typeface="Arial"/>
              </a:rPr>
              <a:t>ЛАР  </a:t>
            </a: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КІТАПХАНАСЫ»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58299" y="4345847"/>
            <a:ext cx="2746375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В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рамках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школьного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буккроссинга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библио-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теках</a:t>
            </a:r>
            <a:r>
              <a:rPr dirty="0" sz="1000" spc="2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организаций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образования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создается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книжная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полка,</a:t>
            </a:r>
            <a:r>
              <a:rPr dirty="0" sz="1000" spc="-114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где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обучающиеся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могут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выбрать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н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б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х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диму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ю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м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книг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обме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н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н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а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свою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11" name="object 11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59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5995" y="360006"/>
            <a:ext cx="4626013" cy="3381692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5693299" y="3782855"/>
            <a:ext cx="320484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14" b="1">
                <a:solidFill>
                  <a:srgbClr val="231F20"/>
                </a:solidFill>
                <a:latin typeface="Arial"/>
                <a:cs typeface="Arial"/>
              </a:rPr>
              <a:t>Ч</a:t>
            </a:r>
            <a:r>
              <a:rPr dirty="0" sz="1400" spc="-110" b="1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dirty="0" sz="1400" spc="-105" b="1">
                <a:solidFill>
                  <a:srgbClr val="231F20"/>
                </a:solidFill>
                <a:latin typeface="Arial"/>
                <a:cs typeface="Arial"/>
              </a:rPr>
              <a:t>ллендж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55" b="1">
                <a:solidFill>
                  <a:srgbClr val="231F20"/>
                </a:solidFill>
                <a:latin typeface="Arial"/>
                <a:cs typeface="Arial"/>
              </a:rPr>
              <a:t>«Шын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45" b="1">
                <a:solidFill>
                  <a:srgbClr val="231F20"/>
                </a:solidFill>
                <a:latin typeface="Arial"/>
                <a:cs typeface="Arial"/>
              </a:rPr>
              <a:t>ж</a:t>
            </a:r>
            <a:r>
              <a:rPr dirty="0" sz="1400" spc="-80" b="1">
                <a:solidFill>
                  <a:srgbClr val="231F20"/>
                </a:solidFill>
                <a:latin typeface="Arial"/>
                <a:cs typeface="Arial"/>
              </a:rPr>
              <a:t>үрек</a:t>
            </a:r>
            <a:r>
              <a:rPr dirty="0" sz="1400" spc="-85" b="1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dirty="0" sz="1400" spc="-85" b="1">
                <a:solidFill>
                  <a:srgbClr val="231F20"/>
                </a:solidFill>
                <a:latin typeface="Arial"/>
                <a:cs typeface="Arial"/>
              </a:rPr>
              <a:t>ен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65" b="1">
                <a:solidFill>
                  <a:srgbClr val="231F20"/>
                </a:solidFill>
                <a:latin typeface="Arial"/>
                <a:cs typeface="Arial"/>
              </a:rPr>
              <a:t>кітап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30" b="1">
                <a:solidFill>
                  <a:srgbClr val="231F20"/>
                </a:solidFill>
                <a:latin typeface="Arial"/>
                <a:cs typeface="Arial"/>
              </a:rPr>
              <a:t>сыйла!»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93299" y="5759787"/>
            <a:ext cx="1496695" cy="63119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Отве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твенны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исп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лни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60">
                <a:solidFill>
                  <a:srgbClr val="85A8B8"/>
                </a:solidFill>
                <a:latin typeface="Tahoma"/>
                <a:cs typeface="Tahoma"/>
              </a:rPr>
              <a:t>ли:</a:t>
            </a:r>
            <a:endParaRPr sz="900">
              <a:latin typeface="Tahoma"/>
              <a:cs typeface="Tahoma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Библиотекарь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Сам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управлени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я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ш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к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лы/  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колледжа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93299" y="5070673"/>
            <a:ext cx="4743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Февраль</a:t>
            </a:r>
            <a:endParaRPr sz="9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93299" y="4321093"/>
            <a:ext cx="1000125" cy="355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ОЕ</a:t>
            </a:r>
            <a:r>
              <a:rPr dirty="0" sz="900" spc="-110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900" spc="-40" b="1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95" b="1">
                <a:solidFill>
                  <a:srgbClr val="85A8B8"/>
                </a:solidFill>
                <a:latin typeface="Arial"/>
                <a:cs typeface="Arial"/>
              </a:rPr>
              <a:t>«Б</a:t>
            </a:r>
            <a:r>
              <a:rPr dirty="0" sz="900" spc="-125" b="1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dirty="0" sz="900" spc="-105" b="1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dirty="0" sz="900" spc="-65" b="1">
                <a:solidFill>
                  <a:srgbClr val="85A8B8"/>
                </a:solidFill>
                <a:latin typeface="Arial"/>
                <a:cs typeface="Arial"/>
              </a:rPr>
              <a:t>ЛАР  </a:t>
            </a: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КІТАПХАНАСЫ»</a:t>
            </a:r>
            <a:endParaRPr sz="9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604298" y="4345847"/>
            <a:ext cx="275209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Организация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челенджа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«Подари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книгу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другу»,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изготовление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подарочных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обложек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для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книжек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записками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пожеланиями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др.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22" name="object 22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705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347300" y="7129883"/>
            <a:ext cx="183515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90">
                <a:solidFill>
                  <a:srgbClr val="85A8B8"/>
                </a:solidFill>
                <a:latin typeface="Trebuchet MS"/>
                <a:cs typeface="Trebuchet MS"/>
              </a:rPr>
              <a:t>64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165416" y="7129883"/>
            <a:ext cx="180975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80">
                <a:solidFill>
                  <a:srgbClr val="85A8B8"/>
                </a:solidFill>
                <a:latin typeface="Trebuchet MS"/>
                <a:cs typeface="Trebuchet MS"/>
              </a:rPr>
              <a:t>65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5693248" y="7154067"/>
            <a:ext cx="2454275" cy="14668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800" spc="-45">
                <a:solidFill>
                  <a:srgbClr val="85A8B8"/>
                </a:solidFill>
                <a:latin typeface="Trebuchet MS"/>
                <a:cs typeface="Trebuchet MS"/>
              </a:rPr>
              <a:t>МИНИСТЕРСТВОПРОСВЕЩЕНИЯРЕСПУБЛИКИКАЗАХСТАН</a:t>
            </a:r>
            <a:endParaRPr sz="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5346065" cy="7560309"/>
          </a:xfrm>
          <a:custGeom>
            <a:avLst/>
            <a:gdLst/>
            <a:ahLst/>
            <a:cxnLst/>
            <a:rect l="l" t="t" r="r" b="b"/>
            <a:pathLst>
              <a:path w="5346065" h="7560309">
                <a:moveTo>
                  <a:pt x="5346001" y="0"/>
                </a:moveTo>
                <a:lnTo>
                  <a:pt x="0" y="0"/>
                </a:lnTo>
                <a:lnTo>
                  <a:pt x="0" y="7559992"/>
                </a:lnTo>
                <a:lnTo>
                  <a:pt x="5346001" y="7559992"/>
                </a:lnTo>
                <a:lnTo>
                  <a:pt x="5346001" y="0"/>
                </a:lnTo>
                <a:close/>
              </a:path>
            </a:pathLst>
          </a:custGeom>
          <a:solidFill>
            <a:srgbClr val="D2ED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0625" y="252055"/>
            <a:ext cx="3663315" cy="1854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pc="-50"/>
              <a:t>ЦЕНТР </a:t>
            </a:r>
            <a:r>
              <a:rPr dirty="0" spc="-45"/>
              <a:t> </a:t>
            </a:r>
            <a:r>
              <a:rPr dirty="0" spc="10"/>
              <a:t>П</a:t>
            </a:r>
            <a:r>
              <a:rPr dirty="0" spc="-105"/>
              <a:t>Е</a:t>
            </a:r>
            <a:r>
              <a:rPr dirty="0" spc="45"/>
              <a:t>Д</a:t>
            </a:r>
            <a:r>
              <a:rPr dirty="0" spc="-5"/>
              <a:t>А</a:t>
            </a:r>
            <a:r>
              <a:rPr dirty="0" spc="-85"/>
              <a:t>Г</a:t>
            </a:r>
            <a:r>
              <a:rPr dirty="0" spc="-55"/>
              <a:t>О</a:t>
            </a:r>
            <a:r>
              <a:rPr dirty="0" spc="-10"/>
              <a:t>Г</a:t>
            </a:r>
            <a:r>
              <a:rPr dirty="0" spc="40"/>
              <a:t>И</a:t>
            </a:r>
            <a:r>
              <a:rPr dirty="0" spc="-35"/>
              <a:t>Ч</a:t>
            </a:r>
            <a:r>
              <a:rPr dirty="0" spc="-175"/>
              <a:t>Е</a:t>
            </a:r>
            <a:r>
              <a:rPr dirty="0" spc="-40"/>
              <a:t>С</a:t>
            </a:r>
            <a:r>
              <a:rPr dirty="0" spc="-160"/>
              <a:t>К</a:t>
            </a:r>
            <a:r>
              <a:rPr dirty="0" spc="-5"/>
              <a:t>ОЙ  </a:t>
            </a:r>
            <a:r>
              <a:rPr dirty="0" spc="-10"/>
              <a:t>ПОДДЕРЖКИ </a:t>
            </a:r>
            <a:r>
              <a:rPr dirty="0" spc="-5"/>
              <a:t> </a:t>
            </a:r>
            <a:r>
              <a:rPr dirty="0" spc="-45"/>
              <a:t>РОДИТЕЛЕЙ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563860" y="2880822"/>
            <a:ext cx="3272790" cy="2307590"/>
          </a:xfrm>
          <a:prstGeom prst="rect">
            <a:avLst/>
          </a:prstGeom>
        </p:spPr>
        <p:txBody>
          <a:bodyPr wrap="square" lIns="0" tIns="79375" rIns="0" bIns="0" rtlCol="0" vert="horz">
            <a:spAutoFit/>
          </a:bodyPr>
          <a:lstStyle/>
          <a:p>
            <a:pPr marL="232410" indent="-220345">
              <a:lnSpc>
                <a:spcPct val="100000"/>
              </a:lnSpc>
              <a:spcBef>
                <a:spcPts val="625"/>
              </a:spcBef>
              <a:buChar char="•"/>
              <a:tabLst>
                <a:tab pos="232410" algn="l"/>
                <a:tab pos="233045" algn="l"/>
              </a:tabLst>
            </a:pPr>
            <a:r>
              <a:rPr dirty="0" sz="1200" spc="40">
                <a:solidFill>
                  <a:srgbClr val="231F20"/>
                </a:solidFill>
                <a:latin typeface="Tahoma"/>
                <a:cs typeface="Tahoma"/>
              </a:rPr>
              <a:t>Тайм-менеджмент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15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200" spc="-1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35">
                <a:solidFill>
                  <a:srgbClr val="231F20"/>
                </a:solidFill>
                <a:latin typeface="Tahoma"/>
                <a:cs typeface="Tahoma"/>
              </a:rPr>
              <a:t>самоорганизация</a:t>
            </a:r>
            <a:endParaRPr sz="1200">
              <a:latin typeface="Tahoma"/>
              <a:cs typeface="Tahoma"/>
            </a:endParaRPr>
          </a:p>
          <a:p>
            <a:pPr marL="120650" marR="220345" indent="-107950">
              <a:lnSpc>
                <a:spcPts val="1400"/>
              </a:lnSpc>
              <a:spcBef>
                <a:spcPts val="605"/>
              </a:spcBef>
              <a:buClr>
                <a:srgbClr val="231F20"/>
              </a:buClr>
              <a:buFont typeface="Tahoma"/>
              <a:buChar char="•"/>
              <a:tabLst>
                <a:tab pos="232410" algn="l"/>
                <a:tab pos="233045" algn="l"/>
              </a:tabLst>
            </a:pPr>
            <a:r>
              <a:rPr dirty="0"/>
              <a:t>	</a:t>
            </a:r>
            <a:r>
              <a:rPr dirty="0" sz="1200" spc="40">
                <a:solidFill>
                  <a:srgbClr val="231F20"/>
                </a:solidFill>
                <a:latin typeface="Tahoma"/>
                <a:cs typeface="Tahoma"/>
              </a:rPr>
              <a:t>Челлендж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50">
                <a:solidFill>
                  <a:srgbClr val="231F20"/>
                </a:solidFill>
                <a:latin typeface="Tahoma"/>
                <a:cs typeface="Tahoma"/>
              </a:rPr>
              <a:t>«Отбасы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60">
                <a:solidFill>
                  <a:srgbClr val="231F20"/>
                </a:solidFill>
                <a:latin typeface="Tahoma"/>
                <a:cs typeface="Tahoma"/>
              </a:rPr>
              <a:t>–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30">
                <a:solidFill>
                  <a:srgbClr val="231F20"/>
                </a:solidFill>
                <a:latin typeface="Tahoma"/>
                <a:cs typeface="Tahoma"/>
              </a:rPr>
              <a:t>тәрбиенің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30">
                <a:solidFill>
                  <a:srgbClr val="231F20"/>
                </a:solidFill>
                <a:latin typeface="Tahoma"/>
                <a:cs typeface="Tahoma"/>
              </a:rPr>
              <a:t>алтын </a:t>
            </a:r>
            <a:r>
              <a:rPr dirty="0" sz="1200" spc="-3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45">
                <a:solidFill>
                  <a:srgbClr val="231F20"/>
                </a:solidFill>
                <a:latin typeface="Tahoma"/>
                <a:cs typeface="Tahoma"/>
              </a:rPr>
              <a:t>бесігі»</a:t>
            </a:r>
            <a:endParaRPr sz="1200">
              <a:latin typeface="Tahoma"/>
              <a:cs typeface="Tahoma"/>
            </a:endParaRPr>
          </a:p>
          <a:p>
            <a:pPr marL="232410" indent="-220345">
              <a:lnSpc>
                <a:spcPts val="1420"/>
              </a:lnSpc>
              <a:spcBef>
                <a:spcPts val="490"/>
              </a:spcBef>
              <a:buChar char="•"/>
              <a:tabLst>
                <a:tab pos="232410" algn="l"/>
                <a:tab pos="233045" algn="l"/>
              </a:tabLst>
            </a:pPr>
            <a:r>
              <a:rPr dirty="0" sz="1200" spc="25">
                <a:solidFill>
                  <a:srgbClr val="231F20"/>
                </a:solidFill>
                <a:latin typeface="Tahoma"/>
                <a:cs typeface="Tahoma"/>
              </a:rPr>
              <a:t>Неделя</a:t>
            </a:r>
            <a:r>
              <a:rPr dirty="0" sz="1200" spc="5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25">
                <a:solidFill>
                  <a:srgbClr val="231F20"/>
                </a:solidFill>
                <a:latin typeface="Tahoma"/>
                <a:cs typeface="Tahoma"/>
              </a:rPr>
              <a:t>приуроченна</a:t>
            </a:r>
            <a:r>
              <a:rPr dirty="0" sz="1200" spc="15">
                <a:solidFill>
                  <a:srgbClr val="231F20"/>
                </a:solidFill>
                <a:latin typeface="Tahoma"/>
                <a:cs typeface="Tahoma"/>
              </a:rPr>
              <a:t>я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3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200" spc="6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75">
                <a:solidFill>
                  <a:srgbClr val="231F20"/>
                </a:solidFill>
                <a:latin typeface="Tahoma"/>
                <a:cs typeface="Tahoma"/>
              </a:rPr>
              <a:t>Дн</a:t>
            </a:r>
            <a:r>
              <a:rPr dirty="0" sz="1200" spc="80">
                <a:solidFill>
                  <a:srgbClr val="231F20"/>
                </a:solidFill>
                <a:latin typeface="Tahoma"/>
                <a:cs typeface="Tahoma"/>
              </a:rPr>
              <a:t>ю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45">
                <a:solidFill>
                  <a:srgbClr val="231F20"/>
                </a:solidFill>
                <a:latin typeface="Tahoma"/>
                <a:cs typeface="Tahoma"/>
              </a:rPr>
              <a:t>семьи</a:t>
            </a:r>
            <a:endParaRPr sz="1200">
              <a:latin typeface="Tahoma"/>
              <a:cs typeface="Tahoma"/>
            </a:endParaRPr>
          </a:p>
          <a:p>
            <a:pPr marL="120650">
              <a:lnSpc>
                <a:spcPts val="1420"/>
              </a:lnSpc>
            </a:pPr>
            <a:r>
              <a:rPr dirty="0" sz="1200" spc="55">
                <a:solidFill>
                  <a:srgbClr val="231F20"/>
                </a:solidFill>
                <a:latin typeface="Tahoma"/>
                <a:cs typeface="Tahoma"/>
              </a:rPr>
              <a:t>«Отбасылы</a:t>
            </a:r>
            <a:r>
              <a:rPr dirty="0" sz="1200" spc="40">
                <a:solidFill>
                  <a:srgbClr val="231F20"/>
                </a:solidFill>
                <a:latin typeface="Tahoma"/>
                <a:cs typeface="Tahoma"/>
              </a:rPr>
              <a:t>қ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35">
                <a:solidFill>
                  <a:srgbClr val="231F20"/>
                </a:solidFill>
                <a:latin typeface="Tahoma"/>
                <a:cs typeface="Tahoma"/>
              </a:rPr>
              <a:t>дәстүрле</a:t>
            </a:r>
            <a:r>
              <a:rPr dirty="0" sz="1200" spc="5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200" spc="25">
                <a:solidFill>
                  <a:srgbClr val="231F20"/>
                </a:solidFill>
                <a:latin typeface="Tahoma"/>
                <a:cs typeface="Tahoma"/>
              </a:rPr>
              <a:t>»</a:t>
            </a:r>
            <a:endParaRPr sz="1200">
              <a:latin typeface="Tahoma"/>
              <a:cs typeface="Tahoma"/>
            </a:endParaRPr>
          </a:p>
          <a:p>
            <a:pPr marL="232410" indent="-220345">
              <a:lnSpc>
                <a:spcPct val="100000"/>
              </a:lnSpc>
              <a:spcBef>
                <a:spcPts val="525"/>
              </a:spcBef>
              <a:buChar char="•"/>
              <a:tabLst>
                <a:tab pos="232410" algn="l"/>
                <a:tab pos="233045" algn="l"/>
              </a:tabLst>
            </a:pPr>
            <a:r>
              <a:rPr dirty="0" sz="1200" spc="55">
                <a:solidFill>
                  <a:srgbClr val="231F20"/>
                </a:solidFill>
                <a:latin typeface="Tahoma"/>
                <a:cs typeface="Tahoma"/>
              </a:rPr>
              <a:t>Акци</a:t>
            </a:r>
            <a:r>
              <a:rPr dirty="0" sz="1200" spc="40">
                <a:solidFill>
                  <a:srgbClr val="231F20"/>
                </a:solidFill>
                <a:latin typeface="Tahoma"/>
                <a:cs typeface="Tahoma"/>
              </a:rPr>
              <a:t>я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35">
                <a:solidFill>
                  <a:srgbClr val="231F20"/>
                </a:solidFill>
                <a:latin typeface="Tahoma"/>
                <a:cs typeface="Tahoma"/>
              </a:rPr>
              <a:t>«Балалард</a:t>
            </a:r>
            <a:r>
              <a:rPr dirty="0" sz="1200" spc="30">
                <a:solidFill>
                  <a:srgbClr val="231F20"/>
                </a:solidFill>
                <a:latin typeface="Tahoma"/>
                <a:cs typeface="Tahoma"/>
              </a:rPr>
              <a:t>ы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65">
                <a:solidFill>
                  <a:srgbClr val="231F20"/>
                </a:solidFill>
                <a:latin typeface="Tahoma"/>
                <a:cs typeface="Tahoma"/>
              </a:rPr>
              <a:t>қ</a:t>
            </a:r>
            <a:r>
              <a:rPr dirty="0" sz="1200" spc="40">
                <a:solidFill>
                  <a:srgbClr val="231F20"/>
                </a:solidFill>
                <a:latin typeface="Tahoma"/>
                <a:cs typeface="Tahoma"/>
              </a:rPr>
              <a:t>орғ</a:t>
            </a:r>
            <a:r>
              <a:rPr dirty="0" sz="1200" spc="30">
                <a:solidFill>
                  <a:srgbClr val="231F20"/>
                </a:solidFill>
                <a:latin typeface="Tahoma"/>
                <a:cs typeface="Tahoma"/>
              </a:rPr>
              <a:t>а</a:t>
            </a:r>
            <a:r>
              <a:rPr dirty="0" sz="1200" spc="35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40">
                <a:solidFill>
                  <a:srgbClr val="231F20"/>
                </a:solidFill>
                <a:latin typeface="Tahoma"/>
                <a:cs typeface="Tahoma"/>
              </a:rPr>
              <a:t>күні»</a:t>
            </a:r>
            <a:endParaRPr sz="1200">
              <a:latin typeface="Tahoma"/>
              <a:cs typeface="Tahoma"/>
            </a:endParaRPr>
          </a:p>
          <a:p>
            <a:pPr marL="232410" indent="-220345">
              <a:lnSpc>
                <a:spcPct val="100000"/>
              </a:lnSpc>
              <a:spcBef>
                <a:spcPts val="530"/>
              </a:spcBef>
              <a:buChar char="•"/>
              <a:tabLst>
                <a:tab pos="232410" algn="l"/>
                <a:tab pos="233045" algn="l"/>
              </a:tabLst>
            </a:pPr>
            <a:r>
              <a:rPr dirty="0" sz="1200" spc="225">
                <a:solidFill>
                  <a:srgbClr val="231F20"/>
                </a:solidFill>
                <a:latin typeface="Tahoma"/>
                <a:cs typeface="Tahoma"/>
              </a:rPr>
              <a:t>М</a:t>
            </a:r>
            <a:r>
              <a:rPr dirty="0" sz="1200" spc="20">
                <a:solidFill>
                  <a:srgbClr val="231F20"/>
                </a:solidFill>
                <a:latin typeface="Tahoma"/>
                <a:cs typeface="Tahoma"/>
              </a:rPr>
              <a:t>ас</a:t>
            </a:r>
            <a:r>
              <a:rPr dirty="0" sz="1200" spc="1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200" spc="40">
                <a:solidFill>
                  <a:srgbClr val="231F20"/>
                </a:solidFill>
                <a:latin typeface="Tahoma"/>
                <a:cs typeface="Tahoma"/>
              </a:rPr>
              <a:t>ер-клас</a:t>
            </a:r>
            <a:r>
              <a:rPr dirty="0" sz="1200" spc="3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30">
                <a:solidFill>
                  <a:srgbClr val="231F20"/>
                </a:solidFill>
                <a:latin typeface="Tahoma"/>
                <a:cs typeface="Tahoma"/>
              </a:rPr>
              <a:t>«Бал</a:t>
            </a:r>
            <a:r>
              <a:rPr dirty="0" sz="1200" spc="15">
                <a:solidFill>
                  <a:srgbClr val="231F20"/>
                </a:solidFill>
                <a:latin typeface="Tahoma"/>
                <a:cs typeface="Tahoma"/>
              </a:rPr>
              <a:t>а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35">
                <a:solidFill>
                  <a:srgbClr val="231F20"/>
                </a:solidFill>
                <a:latin typeface="Tahoma"/>
                <a:cs typeface="Tahoma"/>
              </a:rPr>
              <a:t>тәрбиесіндег</a:t>
            </a:r>
            <a:r>
              <a:rPr dirty="0" sz="1200" spc="10">
                <a:solidFill>
                  <a:srgbClr val="231F20"/>
                </a:solidFill>
                <a:latin typeface="Tahoma"/>
                <a:cs typeface="Tahoma"/>
              </a:rPr>
              <a:t>і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40">
                <a:solidFill>
                  <a:srgbClr val="231F20"/>
                </a:solidFill>
                <a:latin typeface="Tahoma"/>
                <a:cs typeface="Tahoma"/>
              </a:rPr>
              <a:t>ә</a:t>
            </a:r>
            <a:r>
              <a:rPr dirty="0" sz="1200" spc="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200" spc="25">
                <a:solidFill>
                  <a:srgbClr val="231F20"/>
                </a:solidFill>
                <a:latin typeface="Tahoma"/>
                <a:cs typeface="Tahoma"/>
              </a:rPr>
              <a:t>енің</a:t>
            </a:r>
            <a:endParaRPr sz="1200">
              <a:latin typeface="Tahoma"/>
              <a:cs typeface="Tahoma"/>
            </a:endParaRPr>
          </a:p>
          <a:p>
            <a:pPr marL="232410" indent="-220345">
              <a:lnSpc>
                <a:spcPct val="100000"/>
              </a:lnSpc>
              <a:spcBef>
                <a:spcPts val="525"/>
              </a:spcBef>
              <a:buChar char="•"/>
              <a:tabLst>
                <a:tab pos="232410" algn="l"/>
                <a:tab pos="233045" algn="l"/>
              </a:tabLst>
            </a:pPr>
            <a:r>
              <a:rPr dirty="0" sz="1200" spc="50">
                <a:solidFill>
                  <a:srgbClr val="231F20"/>
                </a:solidFill>
                <a:latin typeface="Tahoma"/>
                <a:cs typeface="Tahoma"/>
              </a:rPr>
              <a:t>рөлі»</a:t>
            </a:r>
            <a:endParaRPr sz="1200">
              <a:latin typeface="Tahoma"/>
              <a:cs typeface="Tahoma"/>
            </a:endParaRPr>
          </a:p>
          <a:p>
            <a:pPr marL="120014" marR="191135" indent="-107950">
              <a:lnSpc>
                <a:spcPts val="1400"/>
              </a:lnSpc>
              <a:spcBef>
                <a:spcPts val="605"/>
              </a:spcBef>
              <a:buClr>
                <a:srgbClr val="231F20"/>
              </a:buClr>
              <a:buFont typeface="Tahoma"/>
              <a:buChar char="•"/>
              <a:tabLst>
                <a:tab pos="232410" algn="l"/>
                <a:tab pos="233045" algn="l"/>
              </a:tabLst>
            </a:pPr>
            <a:r>
              <a:rPr dirty="0"/>
              <a:t>	</a:t>
            </a:r>
            <a:r>
              <a:rPr dirty="0" sz="1200" spc="225">
                <a:solidFill>
                  <a:srgbClr val="231F20"/>
                </a:solidFill>
                <a:latin typeface="Tahoma"/>
                <a:cs typeface="Tahoma"/>
              </a:rPr>
              <a:t>М</a:t>
            </a:r>
            <a:r>
              <a:rPr dirty="0" sz="1200" spc="20">
                <a:solidFill>
                  <a:srgbClr val="231F20"/>
                </a:solidFill>
                <a:latin typeface="Tahoma"/>
                <a:cs typeface="Tahoma"/>
              </a:rPr>
              <a:t>ас</a:t>
            </a:r>
            <a:r>
              <a:rPr dirty="0" sz="1200" spc="1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200" spc="40">
                <a:solidFill>
                  <a:srgbClr val="231F20"/>
                </a:solidFill>
                <a:latin typeface="Tahoma"/>
                <a:cs typeface="Tahoma"/>
              </a:rPr>
              <a:t>ер-клас</a:t>
            </a:r>
            <a:r>
              <a:rPr dirty="0" sz="1200" spc="3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80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200" spc="30">
                <a:solidFill>
                  <a:srgbClr val="231F20"/>
                </a:solidFill>
                <a:latin typeface="Tahoma"/>
                <a:cs typeface="Tahoma"/>
              </a:rPr>
              <a:t>л</a:t>
            </a:r>
            <a:r>
              <a:rPr dirty="0" sz="1200" spc="20">
                <a:solidFill>
                  <a:srgbClr val="231F20"/>
                </a:solidFill>
                <a:latin typeface="Tahoma"/>
                <a:cs typeface="Tahoma"/>
              </a:rPr>
              <a:t>я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6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200" spc="5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200" spc="35">
                <a:solidFill>
                  <a:srgbClr val="231F20"/>
                </a:solidFill>
                <a:latin typeface="Tahoma"/>
                <a:cs typeface="Tahoma"/>
              </a:rPr>
              <a:t>ди</a:t>
            </a:r>
            <a:r>
              <a:rPr dirty="0" sz="1200" spc="2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200" spc="20">
                <a:solidFill>
                  <a:srgbClr val="231F20"/>
                </a:solidFill>
                <a:latin typeface="Tahoma"/>
                <a:cs typeface="Tahoma"/>
              </a:rPr>
              <a:t>еле</a:t>
            </a:r>
            <a:r>
              <a:rPr dirty="0" sz="1200" spc="10">
                <a:solidFill>
                  <a:srgbClr val="231F20"/>
                </a:solidFill>
                <a:latin typeface="Tahoma"/>
                <a:cs typeface="Tahoma"/>
              </a:rPr>
              <a:t>й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80">
                <a:solidFill>
                  <a:srgbClr val="231F20"/>
                </a:solidFill>
                <a:latin typeface="Tahoma"/>
                <a:cs typeface="Tahoma"/>
              </a:rPr>
              <a:t>«</a:t>
            </a:r>
            <a:r>
              <a:rPr dirty="0" sz="1200" spc="25">
                <a:solidFill>
                  <a:srgbClr val="231F20"/>
                </a:solidFill>
                <a:latin typeface="Tahoma"/>
                <a:cs typeface="Tahoma"/>
              </a:rPr>
              <a:t>А</a:t>
            </a:r>
            <a:r>
              <a:rPr dirty="0" sz="1200" spc="25">
                <a:solidFill>
                  <a:srgbClr val="231F20"/>
                </a:solidFill>
                <a:latin typeface="Tahoma"/>
                <a:cs typeface="Tahoma"/>
              </a:rPr>
              <a:t>тадан-  </a:t>
            </a:r>
            <a:r>
              <a:rPr dirty="0" sz="1200" spc="35">
                <a:solidFill>
                  <a:srgbClr val="231F20"/>
                </a:solidFill>
                <a:latin typeface="Tahoma"/>
                <a:cs typeface="Tahoma"/>
              </a:rPr>
              <a:t>өсие</a:t>
            </a:r>
            <a:r>
              <a:rPr dirty="0" sz="1200" spc="-5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200" spc="-8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12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25">
                <a:solidFill>
                  <a:srgbClr val="231F20"/>
                </a:solidFill>
                <a:latin typeface="Tahoma"/>
                <a:cs typeface="Tahoma"/>
              </a:rPr>
              <a:t>анадан-қасиет»</a:t>
            </a:r>
            <a:endParaRPr sz="120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05995" y="360006"/>
            <a:ext cx="4626013" cy="338169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693299" y="5759787"/>
            <a:ext cx="1496695" cy="49403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217804" indent="-205740">
              <a:lnSpc>
                <a:spcPct val="100000"/>
              </a:lnSpc>
              <a:spcBef>
                <a:spcPts val="320"/>
              </a:spcBef>
            </a:pP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Отве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твенны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исп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лни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60">
                <a:solidFill>
                  <a:srgbClr val="85A8B8"/>
                </a:solidFill>
                <a:latin typeface="Tahoma"/>
                <a:cs typeface="Tahoma"/>
              </a:rPr>
              <a:t>ли:</a:t>
            </a:r>
            <a:endParaRPr sz="900">
              <a:latin typeface="Tahoma"/>
              <a:cs typeface="Tahoma"/>
            </a:endParaRPr>
          </a:p>
          <a:p>
            <a:pPr marL="217804" marR="23495">
              <a:lnSpc>
                <a:spcPct val="100000"/>
              </a:lnSpc>
              <a:spcBef>
                <a:spcPts val="225"/>
              </a:spcBef>
            </a:pP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Кла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сны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р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у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к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ов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ди</a:t>
            </a:r>
            <a:r>
              <a:rPr dirty="0" sz="900" spc="-40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ли,  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психолог</a:t>
            </a:r>
            <a:endParaRPr sz="9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93299" y="5070673"/>
            <a:ext cx="4984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Сентябрь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93299" y="4321093"/>
            <a:ext cx="1371600" cy="355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dirty="0" sz="900" spc="-70" b="1">
                <a:solidFill>
                  <a:srgbClr val="85A8B8"/>
                </a:solidFill>
                <a:latin typeface="Arial"/>
                <a:cs typeface="Arial"/>
              </a:rPr>
              <a:t>ЦЕНТ</a:t>
            </a: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ПЕДА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Г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ОГИЧЕС</a:t>
            </a:r>
            <a:r>
              <a:rPr dirty="0" sz="900" spc="-95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ОЙ  </a:t>
            </a: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dirty="0" sz="900" spc="-100" b="1">
                <a:solidFill>
                  <a:srgbClr val="85A8B8"/>
                </a:solidFill>
                <a:latin typeface="Arial"/>
                <a:cs typeface="Arial"/>
              </a:rPr>
              <a:t>О</a:t>
            </a:r>
            <a:r>
              <a:rPr dirty="0" sz="900" spc="-20" b="1">
                <a:solidFill>
                  <a:srgbClr val="85A8B8"/>
                </a:solidFill>
                <a:latin typeface="Arial"/>
                <a:cs typeface="Arial"/>
              </a:rPr>
              <a:t>Д</a:t>
            </a: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ДЕ</a:t>
            </a:r>
            <a:r>
              <a:rPr dirty="0" sz="900" spc="-90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30" b="1">
                <a:solidFill>
                  <a:srgbClr val="85A8B8"/>
                </a:solidFill>
                <a:latin typeface="Arial"/>
                <a:cs typeface="Arial"/>
              </a:rPr>
              <a:t>ЖК</a:t>
            </a:r>
            <a:r>
              <a:rPr dirty="0" sz="900" spc="-35" b="1">
                <a:solidFill>
                  <a:srgbClr val="85A8B8"/>
                </a:solidFill>
                <a:latin typeface="Arial"/>
                <a:cs typeface="Arial"/>
              </a:rPr>
              <a:t>И</a:t>
            </a:r>
            <a:r>
              <a:rPr dirty="0" sz="900" spc="-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95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110" b="1">
                <a:solidFill>
                  <a:srgbClr val="85A8B8"/>
                </a:solidFill>
                <a:latin typeface="Arial"/>
                <a:cs typeface="Arial"/>
              </a:rPr>
              <a:t>О</a:t>
            </a:r>
            <a:r>
              <a:rPr dirty="0" sz="900" spc="-65" b="1">
                <a:solidFill>
                  <a:srgbClr val="85A8B8"/>
                </a:solidFill>
                <a:latin typeface="Arial"/>
                <a:cs typeface="Arial"/>
              </a:rPr>
              <a:t>ДИТЕЛЕЙ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93299" y="3782855"/>
            <a:ext cx="4657725" cy="15030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229" b="1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dirty="0" sz="1400" spc="-75" b="1">
                <a:solidFill>
                  <a:srgbClr val="231F20"/>
                </a:solidFill>
                <a:latin typeface="Arial"/>
                <a:cs typeface="Arial"/>
              </a:rPr>
              <a:t>айм-мен</a:t>
            </a:r>
            <a:r>
              <a:rPr dirty="0" sz="1400" spc="-90" b="1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dirty="0" sz="1400" spc="-85" b="1">
                <a:solidFill>
                  <a:srgbClr val="231F20"/>
                </a:solidFill>
                <a:latin typeface="Arial"/>
                <a:cs typeface="Arial"/>
              </a:rPr>
              <a:t>джмент</a:t>
            </a:r>
            <a:r>
              <a:rPr dirty="0" sz="1400" spc="-8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00" b="1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00" b="1">
                <a:solidFill>
                  <a:srgbClr val="231F20"/>
                </a:solidFill>
                <a:latin typeface="Arial"/>
                <a:cs typeface="Arial"/>
              </a:rPr>
              <a:t>самоорганизация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350">
              <a:latin typeface="Arial"/>
              <a:cs typeface="Arial"/>
            </a:endParaRPr>
          </a:p>
          <a:p>
            <a:pPr algn="just" marL="1923414" marR="5080">
              <a:lnSpc>
                <a:spcPct val="100000"/>
              </a:lnSpc>
            </a:pP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рамках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работы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ЦППР</a:t>
            </a:r>
            <a:r>
              <a:rPr dirty="0" sz="10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информировать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родителей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том,</a:t>
            </a:r>
            <a:r>
              <a:rPr dirty="0" sz="1000" spc="2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как</a:t>
            </a:r>
            <a:r>
              <a:rPr dirty="0" sz="1000" spc="2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они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могут</a:t>
            </a:r>
            <a:r>
              <a:rPr dirty="0" sz="1000" spc="2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помочь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своему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ребенку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организации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осознанного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онтр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л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я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распр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лени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я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времени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спо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обах 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овм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тно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1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планировани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я</a:t>
            </a:r>
            <a:r>
              <a:rPr dirty="0" sz="1000" spc="-1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учебно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й</a:t>
            </a:r>
            <a:r>
              <a:rPr dirty="0" sz="1000" spc="-1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1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до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овой 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деятельности.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11" name="object 11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705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347300" y="7129883"/>
            <a:ext cx="184785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95">
                <a:solidFill>
                  <a:srgbClr val="85A8B8"/>
                </a:solidFill>
                <a:latin typeface="Trebuchet MS"/>
                <a:cs typeface="Trebuchet MS"/>
              </a:rPr>
              <a:t>66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170242" y="7129883"/>
            <a:ext cx="175895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60">
                <a:solidFill>
                  <a:srgbClr val="85A8B8"/>
                </a:solidFill>
                <a:latin typeface="Trebuchet MS"/>
                <a:cs typeface="Trebuchet MS"/>
              </a:rPr>
              <a:t>67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5693248" y="7154067"/>
            <a:ext cx="2454275" cy="14668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800" spc="-45">
                <a:solidFill>
                  <a:srgbClr val="85A8B8"/>
                </a:solidFill>
                <a:latin typeface="Trebuchet MS"/>
                <a:cs typeface="Trebuchet MS"/>
              </a:rPr>
              <a:t>МИНИСТЕРСТВОПРОСВЕЩЕНИЯРЕСПУБЛИКИКАЗАХСТАН</a:t>
            </a:r>
            <a:endParaRPr sz="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47300" y="3782855"/>
            <a:ext cx="357251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14" b="1">
                <a:solidFill>
                  <a:srgbClr val="231F20"/>
                </a:solidFill>
                <a:latin typeface="Arial"/>
                <a:cs typeface="Arial"/>
              </a:rPr>
              <a:t>Ч</a:t>
            </a:r>
            <a:r>
              <a:rPr dirty="0" sz="1400" spc="-110" b="1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dirty="0" sz="1400" spc="-105" b="1">
                <a:solidFill>
                  <a:srgbClr val="231F20"/>
                </a:solidFill>
                <a:latin typeface="Arial"/>
                <a:cs typeface="Arial"/>
              </a:rPr>
              <a:t>ллендж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05" b="1">
                <a:solidFill>
                  <a:srgbClr val="231F20"/>
                </a:solidFill>
                <a:latin typeface="Arial"/>
                <a:cs typeface="Arial"/>
              </a:rPr>
              <a:t>«</a:t>
            </a:r>
            <a:r>
              <a:rPr dirty="0" sz="1400" spc="-140" b="1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dirty="0" sz="1400" spc="-140" b="1">
                <a:solidFill>
                  <a:srgbClr val="231F20"/>
                </a:solidFill>
                <a:latin typeface="Arial"/>
                <a:cs typeface="Arial"/>
              </a:rPr>
              <a:t>тбасы</a:t>
            </a:r>
            <a:r>
              <a:rPr dirty="0" sz="1400" spc="-10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145" b="1">
                <a:solidFill>
                  <a:srgbClr val="231F20"/>
                </a:solidFill>
                <a:latin typeface="Arial"/>
                <a:cs typeface="Arial"/>
              </a:rPr>
              <a:t>–</a:t>
            </a:r>
            <a:r>
              <a:rPr dirty="0" sz="1400" spc="-17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80" b="1">
                <a:solidFill>
                  <a:srgbClr val="231F20"/>
                </a:solidFill>
                <a:latin typeface="Arial"/>
                <a:cs typeface="Arial"/>
              </a:rPr>
              <a:t>тәрбиенің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35" b="1">
                <a:solidFill>
                  <a:srgbClr val="231F20"/>
                </a:solidFill>
                <a:latin typeface="Arial"/>
                <a:cs typeface="Arial"/>
              </a:rPr>
              <a:t>алтын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95" b="1">
                <a:solidFill>
                  <a:srgbClr val="231F20"/>
                </a:solidFill>
                <a:latin typeface="Arial"/>
                <a:cs typeface="Arial"/>
              </a:rPr>
              <a:t>б</a:t>
            </a:r>
            <a:r>
              <a:rPr dirty="0" sz="1400" spc="-100" b="1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dirty="0" sz="1400" spc="-70" b="1">
                <a:solidFill>
                  <a:srgbClr val="231F20"/>
                </a:solidFill>
                <a:latin typeface="Arial"/>
                <a:cs typeface="Arial"/>
              </a:rPr>
              <a:t>сігі»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7300" y="5759787"/>
            <a:ext cx="1496695" cy="3568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17804" marR="5080" indent="-205740">
              <a:lnSpc>
                <a:spcPct val="120700"/>
              </a:lnSpc>
              <a:spcBef>
                <a:spcPts val="100"/>
              </a:spcBef>
            </a:pP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Отве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твенны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исп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лни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50">
                <a:solidFill>
                  <a:srgbClr val="85A8B8"/>
                </a:solidFill>
                <a:latin typeface="Tahoma"/>
                <a:cs typeface="Tahoma"/>
              </a:rPr>
              <a:t>ли: 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Классные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руководители</a:t>
            </a:r>
            <a:endParaRPr sz="9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7300" y="5070673"/>
            <a:ext cx="4984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Сентябрь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4321093"/>
            <a:ext cx="1371600" cy="355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dirty="0" sz="900" spc="-70" b="1">
                <a:solidFill>
                  <a:srgbClr val="85A8B8"/>
                </a:solidFill>
                <a:latin typeface="Arial"/>
                <a:cs typeface="Arial"/>
              </a:rPr>
              <a:t>ЦЕНТ</a:t>
            </a: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ПЕДА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Г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ОГИЧЕС</a:t>
            </a:r>
            <a:r>
              <a:rPr dirty="0" sz="900" spc="-95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ОЙ  </a:t>
            </a: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dirty="0" sz="900" spc="-100" b="1">
                <a:solidFill>
                  <a:srgbClr val="85A8B8"/>
                </a:solidFill>
                <a:latin typeface="Arial"/>
                <a:cs typeface="Arial"/>
              </a:rPr>
              <a:t>О</a:t>
            </a:r>
            <a:r>
              <a:rPr dirty="0" sz="900" spc="-20" b="1">
                <a:solidFill>
                  <a:srgbClr val="85A8B8"/>
                </a:solidFill>
                <a:latin typeface="Arial"/>
                <a:cs typeface="Arial"/>
              </a:rPr>
              <a:t>Д</a:t>
            </a: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ДЕ</a:t>
            </a:r>
            <a:r>
              <a:rPr dirty="0" sz="900" spc="-90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30" b="1">
                <a:solidFill>
                  <a:srgbClr val="85A8B8"/>
                </a:solidFill>
                <a:latin typeface="Arial"/>
                <a:cs typeface="Arial"/>
              </a:rPr>
              <a:t>ЖК</a:t>
            </a:r>
            <a:r>
              <a:rPr dirty="0" sz="900" spc="-35" b="1">
                <a:solidFill>
                  <a:srgbClr val="85A8B8"/>
                </a:solidFill>
                <a:latin typeface="Arial"/>
                <a:cs typeface="Arial"/>
              </a:rPr>
              <a:t>И</a:t>
            </a:r>
            <a:r>
              <a:rPr dirty="0" sz="900" spc="-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95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110" b="1">
                <a:solidFill>
                  <a:srgbClr val="85A8B8"/>
                </a:solidFill>
                <a:latin typeface="Arial"/>
                <a:cs typeface="Arial"/>
              </a:rPr>
              <a:t>О</a:t>
            </a:r>
            <a:r>
              <a:rPr dirty="0" sz="900" spc="-65" b="1">
                <a:solidFill>
                  <a:srgbClr val="85A8B8"/>
                </a:solidFill>
                <a:latin typeface="Arial"/>
                <a:cs typeface="Arial"/>
              </a:rPr>
              <a:t>ДИТЕЛЕЙ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58299" y="4345847"/>
            <a:ext cx="2741930" cy="1244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Пров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дени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ч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лленджа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приуроченно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Дню 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семьи,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призвано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способствовать продвижению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семейных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ценностей и укреплению отношений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между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членами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семьи.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Включает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различные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творческие</a:t>
            </a:r>
            <a:r>
              <a:rPr dirty="0" sz="1000" spc="2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задания</a:t>
            </a:r>
            <a:r>
              <a:rPr dirty="0" sz="1000" spc="2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(рисование</a:t>
            </a:r>
            <a:r>
              <a:rPr dirty="0" sz="1000" spc="2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семейного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по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трета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1000" spc="-19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написани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ти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х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ем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1000" spc="-19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спо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тивные 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мероприятия,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совместное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приготовление еды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другие).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9" name="object 9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59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5995" y="360006"/>
            <a:ext cx="4626013" cy="3381692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5693299" y="3767564"/>
            <a:ext cx="3937000" cy="4832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dirty="0" sz="1400" spc="-105" b="1">
                <a:solidFill>
                  <a:srgbClr val="231F20"/>
                </a:solidFill>
                <a:latin typeface="Arial"/>
                <a:cs typeface="Arial"/>
              </a:rPr>
              <a:t>Неделя,</a:t>
            </a:r>
            <a:r>
              <a:rPr dirty="0" sz="1400" spc="-1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00" b="1">
                <a:solidFill>
                  <a:srgbClr val="231F20"/>
                </a:solidFill>
                <a:latin typeface="Arial"/>
                <a:cs typeface="Arial"/>
              </a:rPr>
              <a:t>приуроченная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70" b="1">
                <a:solidFill>
                  <a:srgbClr val="231F20"/>
                </a:solidFill>
                <a:latin typeface="Arial"/>
                <a:cs typeface="Arial"/>
              </a:rPr>
              <a:t>ко</a:t>
            </a:r>
            <a:r>
              <a:rPr dirty="0" sz="1400" spc="-5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00" b="1">
                <a:solidFill>
                  <a:srgbClr val="231F20"/>
                </a:solidFill>
                <a:latin typeface="Arial"/>
                <a:cs typeface="Arial"/>
              </a:rPr>
              <a:t>Дню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30" b="1">
                <a:solidFill>
                  <a:srgbClr val="231F20"/>
                </a:solidFill>
                <a:latin typeface="Arial"/>
                <a:cs typeface="Arial"/>
              </a:rPr>
              <a:t>семьи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30" b="1">
                <a:solidFill>
                  <a:srgbClr val="231F20"/>
                </a:solidFill>
                <a:latin typeface="Arial"/>
                <a:cs typeface="Arial"/>
              </a:rPr>
              <a:t>«Отбасылық </a:t>
            </a:r>
            <a:r>
              <a:rPr dirty="0" sz="1400" spc="-37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10" b="1">
                <a:solidFill>
                  <a:srgbClr val="231F20"/>
                </a:solidFill>
                <a:latin typeface="Arial"/>
                <a:cs typeface="Arial"/>
              </a:rPr>
              <a:t>дәстүрлер»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93299" y="5759787"/>
            <a:ext cx="1496695" cy="3568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17804" marR="5080" indent="-205740">
              <a:lnSpc>
                <a:spcPct val="120700"/>
              </a:lnSpc>
              <a:spcBef>
                <a:spcPts val="100"/>
              </a:spcBef>
            </a:pP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Отве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твенны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исп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лни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50">
                <a:solidFill>
                  <a:srgbClr val="85A8B8"/>
                </a:solidFill>
                <a:latin typeface="Tahoma"/>
                <a:cs typeface="Tahoma"/>
              </a:rPr>
              <a:t>ли: 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Классные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руководители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693299" y="5070673"/>
            <a:ext cx="23939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Май</a:t>
            </a:r>
            <a:endParaRPr sz="9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93299" y="4321093"/>
            <a:ext cx="1371600" cy="355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dirty="0" sz="900" spc="-70" b="1">
                <a:solidFill>
                  <a:srgbClr val="85A8B8"/>
                </a:solidFill>
                <a:latin typeface="Arial"/>
                <a:cs typeface="Arial"/>
              </a:rPr>
              <a:t>ЦЕНТ</a:t>
            </a: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ПЕДА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Г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ОГИЧЕС</a:t>
            </a:r>
            <a:r>
              <a:rPr dirty="0" sz="900" spc="-95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ОЙ  </a:t>
            </a: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dirty="0" sz="900" spc="-100" b="1">
                <a:solidFill>
                  <a:srgbClr val="85A8B8"/>
                </a:solidFill>
                <a:latin typeface="Arial"/>
                <a:cs typeface="Arial"/>
              </a:rPr>
              <a:t>О</a:t>
            </a:r>
            <a:r>
              <a:rPr dirty="0" sz="900" spc="-20" b="1">
                <a:solidFill>
                  <a:srgbClr val="85A8B8"/>
                </a:solidFill>
                <a:latin typeface="Arial"/>
                <a:cs typeface="Arial"/>
              </a:rPr>
              <a:t>Д</a:t>
            </a: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ДЕ</a:t>
            </a:r>
            <a:r>
              <a:rPr dirty="0" sz="900" spc="-90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30" b="1">
                <a:solidFill>
                  <a:srgbClr val="85A8B8"/>
                </a:solidFill>
                <a:latin typeface="Arial"/>
                <a:cs typeface="Arial"/>
              </a:rPr>
              <a:t>ЖК</a:t>
            </a:r>
            <a:r>
              <a:rPr dirty="0" sz="900" spc="-35" b="1">
                <a:solidFill>
                  <a:srgbClr val="85A8B8"/>
                </a:solidFill>
                <a:latin typeface="Arial"/>
                <a:cs typeface="Arial"/>
              </a:rPr>
              <a:t>И</a:t>
            </a:r>
            <a:r>
              <a:rPr dirty="0" sz="900" spc="-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95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110" b="1">
                <a:solidFill>
                  <a:srgbClr val="85A8B8"/>
                </a:solidFill>
                <a:latin typeface="Arial"/>
                <a:cs typeface="Arial"/>
              </a:rPr>
              <a:t>О</a:t>
            </a:r>
            <a:r>
              <a:rPr dirty="0" sz="900" spc="-65" b="1">
                <a:solidFill>
                  <a:srgbClr val="85A8B8"/>
                </a:solidFill>
                <a:latin typeface="Arial"/>
                <a:cs typeface="Arial"/>
              </a:rPr>
              <a:t>ДИТЕЛЕЙ</a:t>
            </a:r>
            <a:endParaRPr sz="9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604298" y="4345847"/>
            <a:ext cx="2752090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рамках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недели,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посвященной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Дню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семьи,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организуются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внеклассные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мероприятия: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напи-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сани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э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1000" spc="-1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вы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тавк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ри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ун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/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ф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ографий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1000" spc="-1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- 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неалогические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исследования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«Шежіре»,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семей-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ный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просмотр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фильмов,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обсуждение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семейных 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ценностей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традиций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20" name="object 20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705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347300" y="7129883"/>
            <a:ext cx="182880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85">
                <a:solidFill>
                  <a:srgbClr val="85A8B8"/>
                </a:solidFill>
                <a:latin typeface="Trebuchet MS"/>
                <a:cs typeface="Trebuchet MS"/>
              </a:rPr>
              <a:t>68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161225" y="7129883"/>
            <a:ext cx="184785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95">
                <a:solidFill>
                  <a:srgbClr val="85A8B8"/>
                </a:solidFill>
                <a:latin typeface="Trebuchet MS"/>
                <a:cs typeface="Trebuchet MS"/>
              </a:rPr>
              <a:t>69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5693248" y="7154067"/>
            <a:ext cx="2454275" cy="14668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800" spc="-45">
                <a:solidFill>
                  <a:srgbClr val="85A8B8"/>
                </a:solidFill>
                <a:latin typeface="Trebuchet MS"/>
                <a:cs typeface="Trebuchet MS"/>
              </a:rPr>
              <a:t>МИНИСТЕРСТВОПРОСВЕЩЕНИЯРЕСПУБЛИКИКАЗАХСТАН</a:t>
            </a:r>
            <a:endParaRPr sz="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47300" y="3782855"/>
            <a:ext cx="252412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95" b="1">
                <a:solidFill>
                  <a:srgbClr val="231F20"/>
                </a:solidFill>
                <a:latin typeface="Arial"/>
                <a:cs typeface="Arial"/>
              </a:rPr>
              <a:t>Акция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30" b="1">
                <a:solidFill>
                  <a:srgbClr val="231F20"/>
                </a:solidFill>
                <a:latin typeface="Arial"/>
                <a:cs typeface="Arial"/>
              </a:rPr>
              <a:t>«Балаларды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15" b="1">
                <a:solidFill>
                  <a:srgbClr val="231F20"/>
                </a:solidFill>
                <a:latin typeface="Arial"/>
                <a:cs typeface="Arial"/>
              </a:rPr>
              <a:t>қ</a:t>
            </a:r>
            <a:r>
              <a:rPr dirty="0" sz="1400" spc="-80" b="1">
                <a:solidFill>
                  <a:srgbClr val="231F20"/>
                </a:solidFill>
                <a:latin typeface="Arial"/>
                <a:cs typeface="Arial"/>
              </a:rPr>
              <a:t>орғау</a:t>
            </a:r>
            <a:r>
              <a:rPr dirty="0" sz="1400" spc="-9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40" b="1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dirty="0" sz="1400" spc="-75" b="1">
                <a:solidFill>
                  <a:srgbClr val="231F20"/>
                </a:solidFill>
                <a:latin typeface="Arial"/>
                <a:cs typeface="Arial"/>
              </a:rPr>
              <a:t>үні»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7300" y="5759787"/>
            <a:ext cx="1496695" cy="49403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Отве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твенны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исп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лни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60">
                <a:solidFill>
                  <a:srgbClr val="85A8B8"/>
                </a:solidFill>
                <a:latin typeface="Tahoma"/>
                <a:cs typeface="Tahoma"/>
              </a:rPr>
              <a:t>ли:</a:t>
            </a:r>
            <a:endParaRPr sz="900">
              <a:latin typeface="Tahoma"/>
              <a:cs typeface="Tahoma"/>
            </a:endParaRPr>
          </a:p>
          <a:p>
            <a:pPr marL="217804" marR="140335">
              <a:lnSpc>
                <a:spcPct val="100000"/>
              </a:lnSpc>
              <a:spcBef>
                <a:spcPts val="225"/>
              </a:spcBef>
            </a:pP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Педагоги в </a:t>
            </a:r>
            <a:r>
              <a:rPr dirty="0" sz="900" spc="-5">
                <a:solidFill>
                  <a:srgbClr val="85A8B8"/>
                </a:solidFill>
                <a:latin typeface="Tahoma"/>
                <a:cs typeface="Tahoma"/>
              </a:rPr>
              <a:t>рамках </a:t>
            </a:r>
            <a:r>
              <a:rPr dirty="0" sz="90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раб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60">
                <a:solidFill>
                  <a:srgbClr val="85A8B8"/>
                </a:solidFill>
                <a:latin typeface="Tahoma"/>
                <a:cs typeface="Tahoma"/>
              </a:rPr>
              <a:t>ы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Летне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й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ш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к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лы</a:t>
            </a:r>
            <a:endParaRPr sz="9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7300" y="5070673"/>
            <a:ext cx="54991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5" b="1">
                <a:solidFill>
                  <a:srgbClr val="85A8B8"/>
                </a:solidFill>
                <a:latin typeface="Arial"/>
                <a:cs typeface="Arial"/>
              </a:rPr>
              <a:t>Май-июнь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4321093"/>
            <a:ext cx="1371600" cy="355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dirty="0" sz="900" spc="-70" b="1">
                <a:solidFill>
                  <a:srgbClr val="85A8B8"/>
                </a:solidFill>
                <a:latin typeface="Arial"/>
                <a:cs typeface="Arial"/>
              </a:rPr>
              <a:t>ЦЕНТ</a:t>
            </a: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ПЕДА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Г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ОГИЧЕС</a:t>
            </a:r>
            <a:r>
              <a:rPr dirty="0" sz="900" spc="-95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ОЙ  </a:t>
            </a: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dirty="0" sz="900" spc="-100" b="1">
                <a:solidFill>
                  <a:srgbClr val="85A8B8"/>
                </a:solidFill>
                <a:latin typeface="Arial"/>
                <a:cs typeface="Arial"/>
              </a:rPr>
              <a:t>О</a:t>
            </a:r>
            <a:r>
              <a:rPr dirty="0" sz="900" spc="-20" b="1">
                <a:solidFill>
                  <a:srgbClr val="85A8B8"/>
                </a:solidFill>
                <a:latin typeface="Arial"/>
                <a:cs typeface="Arial"/>
              </a:rPr>
              <a:t>Д</a:t>
            </a: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ДЕ</a:t>
            </a:r>
            <a:r>
              <a:rPr dirty="0" sz="900" spc="-90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30" b="1">
                <a:solidFill>
                  <a:srgbClr val="85A8B8"/>
                </a:solidFill>
                <a:latin typeface="Arial"/>
                <a:cs typeface="Arial"/>
              </a:rPr>
              <a:t>ЖК</a:t>
            </a:r>
            <a:r>
              <a:rPr dirty="0" sz="900" spc="-35" b="1">
                <a:solidFill>
                  <a:srgbClr val="85A8B8"/>
                </a:solidFill>
                <a:latin typeface="Arial"/>
                <a:cs typeface="Arial"/>
              </a:rPr>
              <a:t>И</a:t>
            </a:r>
            <a:r>
              <a:rPr dirty="0" sz="900" spc="-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95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110" b="1">
                <a:solidFill>
                  <a:srgbClr val="85A8B8"/>
                </a:solidFill>
                <a:latin typeface="Arial"/>
                <a:cs typeface="Arial"/>
              </a:rPr>
              <a:t>О</a:t>
            </a:r>
            <a:r>
              <a:rPr dirty="0" sz="900" spc="-65" b="1">
                <a:solidFill>
                  <a:srgbClr val="85A8B8"/>
                </a:solidFill>
                <a:latin typeface="Arial"/>
                <a:cs typeface="Arial"/>
              </a:rPr>
              <a:t>ДИТЕЛЕЙ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58299" y="4345847"/>
            <a:ext cx="2745740" cy="1092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Проведение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декады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ко</a:t>
            </a:r>
            <a:r>
              <a:rPr dirty="0" sz="1000" spc="-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Дню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защиты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детей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тема-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тич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ски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х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мероприяти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й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проек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ов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1000" spc="-1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ма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ер-кла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- 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сов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спектаклей,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творческих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мастерских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спортивных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событий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для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разъяснения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родите-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лям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об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ответственности,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законах,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защищающих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ребенка,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основах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общения и укрепления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связи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детьми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9" name="object 9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59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5995" y="360006"/>
            <a:ext cx="4626013" cy="3381692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5693299" y="3782855"/>
            <a:ext cx="3694429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10" b="1">
                <a:solidFill>
                  <a:srgbClr val="231F20"/>
                </a:solidFill>
                <a:latin typeface="Arial"/>
                <a:cs typeface="Arial"/>
              </a:rPr>
              <a:t>Ма</a:t>
            </a:r>
            <a:r>
              <a:rPr dirty="0" sz="1400" spc="-100" b="1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dirty="0" sz="1400" spc="-120" b="1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dirty="0" sz="1400" spc="-40" b="1">
                <a:solidFill>
                  <a:srgbClr val="231F20"/>
                </a:solidFill>
                <a:latin typeface="Arial"/>
                <a:cs typeface="Arial"/>
              </a:rPr>
              <a:t>ер-</a:t>
            </a:r>
            <a:r>
              <a:rPr dirty="0" sz="1400" spc="-85" b="1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dirty="0" sz="1400" spc="-145" b="1">
                <a:solidFill>
                  <a:srgbClr val="231F20"/>
                </a:solidFill>
                <a:latin typeface="Arial"/>
                <a:cs typeface="Arial"/>
              </a:rPr>
              <a:t>ла</a:t>
            </a:r>
            <a:r>
              <a:rPr dirty="0" sz="1400" spc="-165" b="1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dirty="0" sz="1400" spc="-175" b="1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dirty="0" sz="1400" spc="-5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30" b="1">
                <a:solidFill>
                  <a:srgbClr val="231F20"/>
                </a:solidFill>
                <a:latin typeface="Arial"/>
                <a:cs typeface="Arial"/>
              </a:rPr>
              <a:t>«Бала</a:t>
            </a:r>
            <a:r>
              <a:rPr dirty="0" sz="1400" spc="-6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95" b="1">
                <a:solidFill>
                  <a:srgbClr val="231F20"/>
                </a:solidFill>
                <a:latin typeface="Arial"/>
                <a:cs typeface="Arial"/>
              </a:rPr>
              <a:t>тәрби</a:t>
            </a:r>
            <a:r>
              <a:rPr dirty="0" sz="1400" spc="-100" b="1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dirty="0" sz="1400" spc="-75" b="1">
                <a:solidFill>
                  <a:srgbClr val="231F20"/>
                </a:solidFill>
                <a:latin typeface="Arial"/>
                <a:cs typeface="Arial"/>
              </a:rPr>
              <a:t>сіндегі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45" b="1">
                <a:solidFill>
                  <a:srgbClr val="231F20"/>
                </a:solidFill>
                <a:latin typeface="Arial"/>
                <a:cs typeface="Arial"/>
              </a:rPr>
              <a:t>ә</a:t>
            </a:r>
            <a:r>
              <a:rPr dirty="0" sz="1400" spc="-60" b="1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dirty="0" sz="1400" spc="-60" b="1">
                <a:solidFill>
                  <a:srgbClr val="231F20"/>
                </a:solidFill>
                <a:latin typeface="Arial"/>
                <a:cs typeface="Arial"/>
              </a:rPr>
              <a:t>енің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00" b="1">
                <a:solidFill>
                  <a:srgbClr val="231F20"/>
                </a:solidFill>
                <a:latin typeface="Arial"/>
                <a:cs typeface="Arial"/>
              </a:rPr>
              <a:t>рөлі»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93299" y="5759787"/>
            <a:ext cx="1496695" cy="76835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Отве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твенны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исп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лни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60">
                <a:solidFill>
                  <a:srgbClr val="85A8B8"/>
                </a:solidFill>
                <a:latin typeface="Tahoma"/>
                <a:cs typeface="Tahoma"/>
              </a:rPr>
              <a:t>ли:</a:t>
            </a:r>
            <a:endParaRPr sz="900">
              <a:latin typeface="Tahoma"/>
              <a:cs typeface="Tahoma"/>
            </a:endParaRPr>
          </a:p>
          <a:p>
            <a:pPr marL="217804" marR="83820">
              <a:lnSpc>
                <a:spcPct val="100000"/>
              </a:lnSpc>
              <a:spcBef>
                <a:spcPts val="225"/>
              </a:spcBef>
            </a:pPr>
            <a:r>
              <a:rPr dirty="0" sz="900" spc="-5">
                <a:solidFill>
                  <a:srgbClr val="85A8B8"/>
                </a:solidFill>
                <a:latin typeface="Tahoma"/>
                <a:cs typeface="Tahoma"/>
              </a:rPr>
              <a:t>Зам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ти</a:t>
            </a:r>
            <a:r>
              <a:rPr dirty="0" sz="900" spc="-5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40">
                <a:solidFill>
                  <a:srgbClr val="85A8B8"/>
                </a:solidFill>
                <a:latin typeface="Tahoma"/>
                <a:cs typeface="Tahoma"/>
              </a:rPr>
              <a:t>л</a:t>
            </a:r>
            <a:r>
              <a:rPr dirty="0" sz="900" spc="-40">
                <a:solidFill>
                  <a:srgbClr val="85A8B8"/>
                </a:solidFill>
                <a:latin typeface="Tahoma"/>
                <a:cs typeface="Tahoma"/>
              </a:rPr>
              <a:t>ь</a:t>
            </a:r>
            <a:r>
              <a:rPr dirty="0" sz="900" spc="-8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дирек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ора  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по 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воспитательной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раб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7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70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,</a:t>
            </a:r>
            <a:r>
              <a:rPr dirty="0" sz="900" spc="-9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Кла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сные  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руководители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693299" y="5070673"/>
            <a:ext cx="3079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Июнь</a:t>
            </a:r>
            <a:endParaRPr sz="9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93299" y="4321093"/>
            <a:ext cx="1371600" cy="355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dirty="0" sz="900" spc="-70" b="1">
                <a:solidFill>
                  <a:srgbClr val="85A8B8"/>
                </a:solidFill>
                <a:latin typeface="Arial"/>
                <a:cs typeface="Arial"/>
              </a:rPr>
              <a:t>ЦЕНТ</a:t>
            </a: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ПЕДА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Г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ОГИЧЕС</a:t>
            </a:r>
            <a:r>
              <a:rPr dirty="0" sz="900" spc="-95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ОЙ  </a:t>
            </a: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dirty="0" sz="900" spc="-100" b="1">
                <a:solidFill>
                  <a:srgbClr val="85A8B8"/>
                </a:solidFill>
                <a:latin typeface="Arial"/>
                <a:cs typeface="Arial"/>
              </a:rPr>
              <a:t>О</a:t>
            </a:r>
            <a:r>
              <a:rPr dirty="0" sz="900" spc="-20" b="1">
                <a:solidFill>
                  <a:srgbClr val="85A8B8"/>
                </a:solidFill>
                <a:latin typeface="Arial"/>
                <a:cs typeface="Arial"/>
              </a:rPr>
              <a:t>Д</a:t>
            </a: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ДЕ</a:t>
            </a:r>
            <a:r>
              <a:rPr dirty="0" sz="900" spc="-90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30" b="1">
                <a:solidFill>
                  <a:srgbClr val="85A8B8"/>
                </a:solidFill>
                <a:latin typeface="Arial"/>
                <a:cs typeface="Arial"/>
              </a:rPr>
              <a:t>ЖК</a:t>
            </a:r>
            <a:r>
              <a:rPr dirty="0" sz="900" spc="-35" b="1">
                <a:solidFill>
                  <a:srgbClr val="85A8B8"/>
                </a:solidFill>
                <a:latin typeface="Arial"/>
                <a:cs typeface="Arial"/>
              </a:rPr>
              <a:t>И</a:t>
            </a:r>
            <a:r>
              <a:rPr dirty="0" sz="900" spc="-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95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110" b="1">
                <a:solidFill>
                  <a:srgbClr val="85A8B8"/>
                </a:solidFill>
                <a:latin typeface="Arial"/>
                <a:cs typeface="Arial"/>
              </a:rPr>
              <a:t>О</a:t>
            </a:r>
            <a:r>
              <a:rPr dirty="0" sz="900" spc="-65" b="1">
                <a:solidFill>
                  <a:srgbClr val="85A8B8"/>
                </a:solidFill>
                <a:latin typeface="Arial"/>
                <a:cs typeface="Arial"/>
              </a:rPr>
              <a:t>ДИТЕЛЕЙ</a:t>
            </a:r>
            <a:endParaRPr sz="9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604298" y="4345847"/>
            <a:ext cx="2741930" cy="787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Заместитель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директора</a:t>
            </a:r>
            <a:r>
              <a:rPr dirty="0" sz="1000" spc="2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по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воспитательной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работе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/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методисты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организует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проведение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мастер-класса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с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участием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представителей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родительского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комитета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и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совета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отцов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организаций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образования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20" name="object 20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705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347300" y="7129883"/>
            <a:ext cx="172085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50">
                <a:solidFill>
                  <a:srgbClr val="85A8B8"/>
                </a:solidFill>
                <a:latin typeface="Trebuchet MS"/>
                <a:cs typeface="Trebuchet MS"/>
              </a:rPr>
              <a:t>70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192213" y="7129883"/>
            <a:ext cx="154305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-20">
                <a:solidFill>
                  <a:srgbClr val="85A8B8"/>
                </a:solidFill>
                <a:latin typeface="Trebuchet MS"/>
                <a:cs typeface="Trebuchet MS"/>
              </a:rPr>
              <a:t>71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5693248" y="7154067"/>
            <a:ext cx="2454275" cy="14668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800" spc="-45">
                <a:solidFill>
                  <a:srgbClr val="85A8B8"/>
                </a:solidFill>
                <a:latin typeface="Trebuchet MS"/>
                <a:cs typeface="Trebuchet MS"/>
              </a:rPr>
              <a:t>МИНИСТЕРСТВОПРОСВЕЩЕНИЯРЕСПУБЛИКИКАЗАХСТАН</a:t>
            </a:r>
            <a:endParaRPr sz="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47300" y="3767564"/>
            <a:ext cx="4122420" cy="4832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dirty="0" sz="1400" spc="-105" b="1">
                <a:solidFill>
                  <a:srgbClr val="231F20"/>
                </a:solidFill>
                <a:latin typeface="Arial"/>
                <a:cs typeface="Arial"/>
              </a:rPr>
              <a:t>Мастер-класс</a:t>
            </a:r>
            <a:r>
              <a:rPr dirty="0" sz="1400" spc="-9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25" b="1">
                <a:solidFill>
                  <a:srgbClr val="231F20"/>
                </a:solidFill>
                <a:latin typeface="Arial"/>
                <a:cs typeface="Arial"/>
              </a:rPr>
              <a:t>для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05" b="1">
                <a:solidFill>
                  <a:srgbClr val="231F20"/>
                </a:solidFill>
                <a:latin typeface="Arial"/>
                <a:cs typeface="Arial"/>
              </a:rPr>
              <a:t>родителей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05" b="1">
                <a:solidFill>
                  <a:srgbClr val="231F20"/>
                </a:solidFill>
                <a:latin typeface="Arial"/>
                <a:cs typeface="Arial"/>
              </a:rPr>
              <a:t>«Атадан-өсиет,</a:t>
            </a:r>
            <a:r>
              <a:rPr dirty="0" sz="1400" spc="-1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75" b="1">
                <a:solidFill>
                  <a:srgbClr val="231F20"/>
                </a:solidFill>
                <a:latin typeface="Arial"/>
                <a:cs typeface="Arial"/>
              </a:rPr>
              <a:t>анадан- </a:t>
            </a:r>
            <a:r>
              <a:rPr dirty="0" sz="1400" spc="-37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85" b="1">
                <a:solidFill>
                  <a:srgbClr val="231F20"/>
                </a:solidFill>
                <a:latin typeface="Arial"/>
                <a:cs typeface="Arial"/>
              </a:rPr>
              <a:t>қасиет»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7300" y="5759787"/>
            <a:ext cx="1496695" cy="76835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Отве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твенны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исп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лни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60">
                <a:solidFill>
                  <a:srgbClr val="85A8B8"/>
                </a:solidFill>
                <a:latin typeface="Tahoma"/>
                <a:cs typeface="Tahoma"/>
              </a:rPr>
              <a:t>ли:</a:t>
            </a:r>
            <a:endParaRPr sz="900">
              <a:latin typeface="Tahoma"/>
              <a:cs typeface="Tahoma"/>
            </a:endParaRPr>
          </a:p>
          <a:p>
            <a:pPr marL="217804" marR="83820">
              <a:lnSpc>
                <a:spcPct val="100000"/>
              </a:lnSpc>
              <a:spcBef>
                <a:spcPts val="225"/>
              </a:spcBef>
            </a:pPr>
            <a:r>
              <a:rPr dirty="0" sz="900" spc="-5">
                <a:solidFill>
                  <a:srgbClr val="85A8B8"/>
                </a:solidFill>
                <a:latin typeface="Tahoma"/>
                <a:cs typeface="Tahoma"/>
              </a:rPr>
              <a:t>Зам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ти</a:t>
            </a:r>
            <a:r>
              <a:rPr dirty="0" sz="900" spc="-5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40">
                <a:solidFill>
                  <a:srgbClr val="85A8B8"/>
                </a:solidFill>
                <a:latin typeface="Tahoma"/>
                <a:cs typeface="Tahoma"/>
              </a:rPr>
              <a:t>л</a:t>
            </a:r>
            <a:r>
              <a:rPr dirty="0" sz="900" spc="-40">
                <a:solidFill>
                  <a:srgbClr val="85A8B8"/>
                </a:solidFill>
                <a:latin typeface="Tahoma"/>
                <a:cs typeface="Tahoma"/>
              </a:rPr>
              <a:t>ь</a:t>
            </a:r>
            <a:r>
              <a:rPr dirty="0" sz="900" spc="-8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дирек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ора  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по 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воспитательной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раб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7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70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,</a:t>
            </a:r>
            <a:r>
              <a:rPr dirty="0" sz="900" spc="-9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Кла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сные  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руководители</a:t>
            </a:r>
            <a:endParaRPr sz="9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7300" y="5070673"/>
            <a:ext cx="39624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70" b="1">
                <a:solidFill>
                  <a:srgbClr val="85A8B8"/>
                </a:solidFill>
                <a:latin typeface="Arial"/>
                <a:cs typeface="Arial"/>
              </a:rPr>
              <a:t>Апр</a:t>
            </a:r>
            <a:r>
              <a:rPr dirty="0" sz="900" spc="-70" b="1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dirty="0" sz="900" spc="-110" b="1">
                <a:solidFill>
                  <a:srgbClr val="85A8B8"/>
                </a:solidFill>
                <a:latin typeface="Arial"/>
                <a:cs typeface="Arial"/>
              </a:rPr>
              <a:t>ль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4321093"/>
            <a:ext cx="1371600" cy="355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dirty="0" sz="900" spc="-70" b="1">
                <a:solidFill>
                  <a:srgbClr val="85A8B8"/>
                </a:solidFill>
                <a:latin typeface="Arial"/>
                <a:cs typeface="Arial"/>
              </a:rPr>
              <a:t>ЦЕНТ</a:t>
            </a: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ПЕДА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Г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ОГИЧЕС</a:t>
            </a:r>
            <a:r>
              <a:rPr dirty="0" sz="900" spc="-95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900" spc="-45" b="1">
                <a:solidFill>
                  <a:srgbClr val="85A8B8"/>
                </a:solidFill>
                <a:latin typeface="Arial"/>
                <a:cs typeface="Arial"/>
              </a:rPr>
              <a:t>ОЙ  </a:t>
            </a: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dirty="0" sz="900" spc="-100" b="1">
                <a:solidFill>
                  <a:srgbClr val="85A8B8"/>
                </a:solidFill>
                <a:latin typeface="Arial"/>
                <a:cs typeface="Arial"/>
              </a:rPr>
              <a:t>О</a:t>
            </a:r>
            <a:r>
              <a:rPr dirty="0" sz="900" spc="-20" b="1">
                <a:solidFill>
                  <a:srgbClr val="85A8B8"/>
                </a:solidFill>
                <a:latin typeface="Arial"/>
                <a:cs typeface="Arial"/>
              </a:rPr>
              <a:t>Д</a:t>
            </a:r>
            <a:r>
              <a:rPr dirty="0" sz="900" spc="-75" b="1">
                <a:solidFill>
                  <a:srgbClr val="85A8B8"/>
                </a:solidFill>
                <a:latin typeface="Arial"/>
                <a:cs typeface="Arial"/>
              </a:rPr>
              <a:t>ДЕ</a:t>
            </a:r>
            <a:r>
              <a:rPr dirty="0" sz="900" spc="-90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30" b="1">
                <a:solidFill>
                  <a:srgbClr val="85A8B8"/>
                </a:solidFill>
                <a:latin typeface="Arial"/>
                <a:cs typeface="Arial"/>
              </a:rPr>
              <a:t>ЖК</a:t>
            </a:r>
            <a:r>
              <a:rPr dirty="0" sz="900" spc="-35" b="1">
                <a:solidFill>
                  <a:srgbClr val="85A8B8"/>
                </a:solidFill>
                <a:latin typeface="Arial"/>
                <a:cs typeface="Arial"/>
              </a:rPr>
              <a:t>И</a:t>
            </a:r>
            <a:r>
              <a:rPr dirty="0" sz="900" spc="-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95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110" b="1">
                <a:solidFill>
                  <a:srgbClr val="85A8B8"/>
                </a:solidFill>
                <a:latin typeface="Arial"/>
                <a:cs typeface="Arial"/>
              </a:rPr>
              <a:t>О</a:t>
            </a:r>
            <a:r>
              <a:rPr dirty="0" sz="900" spc="-65" b="1">
                <a:solidFill>
                  <a:srgbClr val="85A8B8"/>
                </a:solidFill>
                <a:latin typeface="Arial"/>
                <a:cs typeface="Arial"/>
              </a:rPr>
              <a:t>ДИТЕЛЕЙ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58299" y="4345847"/>
            <a:ext cx="274066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Проведение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мастер-класса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призвано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способ-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ствовать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возрождению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прогрессивных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тради-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ций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семейного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воспитания,</a:t>
            </a:r>
            <a:r>
              <a:rPr dirty="0" sz="1000" spc="-114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которых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принима-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ю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уча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ти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пр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тави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л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траши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х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по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лений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9" name="object 9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59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346001" y="12"/>
            <a:ext cx="5346065" cy="7560309"/>
          </a:xfrm>
          <a:custGeom>
            <a:avLst/>
            <a:gdLst/>
            <a:ahLst/>
            <a:cxnLst/>
            <a:rect l="l" t="t" r="r" b="b"/>
            <a:pathLst>
              <a:path w="5346065" h="7560309">
                <a:moveTo>
                  <a:pt x="5345988" y="0"/>
                </a:moveTo>
                <a:lnTo>
                  <a:pt x="0" y="0"/>
                </a:lnTo>
                <a:lnTo>
                  <a:pt x="0" y="7559992"/>
                </a:lnTo>
                <a:lnTo>
                  <a:pt x="5345988" y="7559992"/>
                </a:lnTo>
                <a:lnTo>
                  <a:pt x="5345988" y="0"/>
                </a:lnTo>
                <a:close/>
              </a:path>
            </a:pathLst>
          </a:custGeom>
          <a:solidFill>
            <a:srgbClr val="D2ED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5696625" y="252055"/>
            <a:ext cx="4276725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pc="15"/>
              <a:t>П</a:t>
            </a:r>
            <a:r>
              <a:rPr dirty="0" spc="-85"/>
              <a:t>Р</a:t>
            </a:r>
            <a:r>
              <a:rPr dirty="0" spc="-20"/>
              <a:t>О</a:t>
            </a:r>
            <a:r>
              <a:rPr dirty="0" spc="-60"/>
              <a:t>Ф</a:t>
            </a:r>
            <a:r>
              <a:rPr dirty="0" spc="80"/>
              <a:t>И</a:t>
            </a:r>
            <a:r>
              <a:rPr dirty="0" spc="50"/>
              <a:t>Л</a:t>
            </a:r>
            <a:r>
              <a:rPr dirty="0" spc="-5"/>
              <a:t>А</a:t>
            </a:r>
            <a:r>
              <a:rPr dirty="0" spc="114"/>
              <a:t>К</a:t>
            </a:r>
            <a:r>
              <a:rPr dirty="0" spc="-95"/>
              <a:t>Т</a:t>
            </a:r>
            <a:r>
              <a:rPr dirty="0" spc="40"/>
              <a:t>И</a:t>
            </a:r>
            <a:r>
              <a:rPr dirty="0" spc="-120"/>
              <a:t>Ч</a:t>
            </a:r>
            <a:r>
              <a:rPr dirty="0" spc="-90"/>
              <a:t>Е</a:t>
            </a:r>
            <a:r>
              <a:rPr dirty="0" spc="-40"/>
              <a:t>С</a:t>
            </a:r>
            <a:r>
              <a:rPr dirty="0"/>
              <a:t>К</a:t>
            </a:r>
            <a:r>
              <a:rPr dirty="0" spc="-60"/>
              <a:t>ИЕ  </a:t>
            </a:r>
            <a:r>
              <a:rPr dirty="0" spc="-25"/>
              <a:t>МЕРОПРИЯТИИ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347300" y="7129883"/>
            <a:ext cx="169545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40">
                <a:solidFill>
                  <a:srgbClr val="85A8B8"/>
                </a:solidFill>
                <a:latin typeface="Trebuchet MS"/>
                <a:cs typeface="Trebuchet MS"/>
              </a:rPr>
              <a:t>72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173417" y="7129883"/>
            <a:ext cx="172720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50">
                <a:solidFill>
                  <a:srgbClr val="85A8B8"/>
                </a:solidFill>
                <a:latin typeface="Trebuchet MS"/>
                <a:cs typeface="Trebuchet MS"/>
              </a:rPr>
              <a:t>73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693248" y="7154067"/>
            <a:ext cx="2454275" cy="14668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800" spc="-45">
                <a:solidFill>
                  <a:srgbClr val="85A8B8"/>
                </a:solidFill>
                <a:latin typeface="Trebuchet MS"/>
                <a:cs typeface="Trebuchet MS"/>
              </a:rPr>
              <a:t>МИНИСТЕРСТВОПРОСВЕЩЕНИЯРЕСПУБЛИКИКАЗАХСТАН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79375" rIns="0" bIns="0" rtlCol="0" vert="horz">
            <a:spAutoFit/>
          </a:bodyPr>
          <a:lstStyle/>
          <a:p>
            <a:pPr marL="12084050" indent="-220345">
              <a:lnSpc>
                <a:spcPct val="100000"/>
              </a:lnSpc>
              <a:spcBef>
                <a:spcPts val="625"/>
              </a:spcBef>
              <a:buChar char="•"/>
              <a:tabLst>
                <a:tab pos="12084050" algn="l"/>
                <a:tab pos="12084685" algn="l"/>
              </a:tabLst>
            </a:pPr>
            <a:r>
              <a:rPr dirty="0" spc="50"/>
              <a:t>Проек</a:t>
            </a:r>
            <a:r>
              <a:rPr dirty="0" spc="35"/>
              <a:t>т</a:t>
            </a:r>
            <a:r>
              <a:rPr dirty="0" spc="-125"/>
              <a:t> </a:t>
            </a:r>
            <a:r>
              <a:rPr dirty="0" spc="60"/>
              <a:t>«Цифрлы</a:t>
            </a:r>
            <a:r>
              <a:rPr dirty="0" spc="40"/>
              <a:t>қ</a:t>
            </a:r>
            <a:r>
              <a:rPr dirty="0" spc="-125"/>
              <a:t> </a:t>
            </a:r>
            <a:r>
              <a:rPr dirty="0"/>
              <a:t>ә</a:t>
            </a:r>
            <a:r>
              <a:rPr dirty="0" spc="45"/>
              <a:t>лемд</a:t>
            </a:r>
            <a:r>
              <a:rPr dirty="0" spc="30"/>
              <a:t>е</a:t>
            </a:r>
            <a:r>
              <a:rPr dirty="0" spc="-125"/>
              <a:t> </a:t>
            </a:r>
            <a:r>
              <a:rPr dirty="0" spc="40"/>
              <a:t>қ</a:t>
            </a:r>
            <a:r>
              <a:rPr dirty="0" spc="25"/>
              <a:t>а</a:t>
            </a:r>
            <a:r>
              <a:rPr dirty="0" spc="40"/>
              <a:t>уіпсі</a:t>
            </a:r>
            <a:r>
              <a:rPr dirty="0" spc="35"/>
              <a:t>з</a:t>
            </a:r>
            <a:r>
              <a:rPr dirty="0" spc="-125"/>
              <a:t> </a:t>
            </a:r>
            <a:r>
              <a:rPr dirty="0" spc="45"/>
              <a:t>қадам»</a:t>
            </a:r>
          </a:p>
          <a:p>
            <a:pPr marL="12084050" indent="-220345">
              <a:lnSpc>
                <a:spcPct val="100000"/>
              </a:lnSpc>
              <a:spcBef>
                <a:spcPts val="525"/>
              </a:spcBef>
              <a:buChar char="•"/>
              <a:tabLst>
                <a:tab pos="12084050" algn="l"/>
                <a:tab pos="12084685" algn="l"/>
              </a:tabLst>
            </a:pPr>
            <a:r>
              <a:rPr dirty="0" spc="30"/>
              <a:t>Б</a:t>
            </a:r>
            <a:r>
              <a:rPr dirty="0"/>
              <a:t>у</a:t>
            </a:r>
            <a:r>
              <a:rPr dirty="0" spc="30"/>
              <a:t>ллинг</a:t>
            </a:r>
            <a:r>
              <a:rPr dirty="0" spc="25"/>
              <a:t>т</a:t>
            </a:r>
            <a:r>
              <a:rPr dirty="0" spc="15"/>
              <a:t>е</a:t>
            </a:r>
            <a:r>
              <a:rPr dirty="0" spc="5"/>
              <a:t>н</a:t>
            </a:r>
            <a:r>
              <a:rPr dirty="0" spc="-125"/>
              <a:t> </a:t>
            </a:r>
            <a:r>
              <a:rPr dirty="0" spc="65"/>
              <a:t>қ</a:t>
            </a:r>
            <a:r>
              <a:rPr dirty="0" spc="40"/>
              <a:t>орға</a:t>
            </a:r>
            <a:r>
              <a:rPr dirty="0" spc="-40"/>
              <a:t>н!</a:t>
            </a:r>
          </a:p>
          <a:p>
            <a:pPr marL="12084050" indent="-220345">
              <a:lnSpc>
                <a:spcPct val="100000"/>
              </a:lnSpc>
              <a:spcBef>
                <a:spcPts val="530"/>
              </a:spcBef>
              <a:buChar char="•"/>
              <a:tabLst>
                <a:tab pos="12084050" algn="l"/>
                <a:tab pos="12084685" algn="l"/>
              </a:tabLst>
            </a:pPr>
            <a:r>
              <a:rPr dirty="0" spc="50"/>
              <a:t>Ойынғ</a:t>
            </a:r>
            <a:r>
              <a:rPr dirty="0" spc="35"/>
              <a:t>а</a:t>
            </a:r>
            <a:r>
              <a:rPr dirty="0" spc="-125"/>
              <a:t> </a:t>
            </a:r>
            <a:r>
              <a:rPr dirty="0" spc="20"/>
              <a:t>сал</a:t>
            </a:r>
            <a:r>
              <a:rPr dirty="0" spc="5"/>
              <a:t>а</a:t>
            </a:r>
            <a:r>
              <a:rPr dirty="0" spc="35"/>
              <a:t>у</a:t>
            </a:r>
            <a:r>
              <a:rPr dirty="0" spc="25"/>
              <a:t>атт</a:t>
            </a:r>
            <a:r>
              <a:rPr dirty="0" spc="20"/>
              <a:t>ы</a:t>
            </a:r>
            <a:r>
              <a:rPr dirty="0" spc="-125"/>
              <a:t> </a:t>
            </a:r>
            <a:r>
              <a:rPr dirty="0" spc="35"/>
              <a:t>к</a:t>
            </a:r>
            <a:r>
              <a:rPr dirty="0" spc="40"/>
              <a:t>өзқарас</a:t>
            </a:r>
          </a:p>
          <a:p>
            <a:pPr marL="12084050" indent="-220345">
              <a:lnSpc>
                <a:spcPct val="100000"/>
              </a:lnSpc>
              <a:spcBef>
                <a:spcPts val="525"/>
              </a:spcBef>
              <a:buChar char="•"/>
              <a:tabLst>
                <a:tab pos="12084050" algn="l"/>
                <a:tab pos="12084685" algn="l"/>
              </a:tabLst>
            </a:pPr>
            <a:r>
              <a:rPr dirty="0" spc="80"/>
              <a:t>Өмір</a:t>
            </a:r>
            <a:r>
              <a:rPr dirty="0" spc="60"/>
              <a:t>г</a:t>
            </a:r>
            <a:r>
              <a:rPr dirty="0"/>
              <a:t>е</a:t>
            </a:r>
            <a:r>
              <a:rPr dirty="0" spc="-125"/>
              <a:t> </a:t>
            </a:r>
            <a:r>
              <a:rPr dirty="0" spc="20"/>
              <a:t>сал</a:t>
            </a:r>
            <a:r>
              <a:rPr dirty="0" spc="5"/>
              <a:t>а</a:t>
            </a:r>
            <a:r>
              <a:rPr dirty="0" spc="35"/>
              <a:t>у</a:t>
            </a:r>
            <a:r>
              <a:rPr dirty="0" spc="25"/>
              <a:t>атт</a:t>
            </a:r>
            <a:r>
              <a:rPr dirty="0" spc="20"/>
              <a:t>ы</a:t>
            </a:r>
            <a:r>
              <a:rPr dirty="0" spc="-125"/>
              <a:t> </a:t>
            </a:r>
            <a:r>
              <a:rPr dirty="0" spc="50"/>
              <a:t>қадам</a:t>
            </a:r>
          </a:p>
          <a:p>
            <a:pPr marL="12084050" indent="-220345">
              <a:lnSpc>
                <a:spcPct val="100000"/>
              </a:lnSpc>
              <a:spcBef>
                <a:spcPts val="525"/>
              </a:spcBef>
              <a:buChar char="•"/>
              <a:tabLst>
                <a:tab pos="12084050" algn="l"/>
                <a:tab pos="12084685" algn="l"/>
              </a:tabLst>
            </a:pPr>
            <a:r>
              <a:rPr dirty="0" spc="70"/>
              <a:t>Қоғамды</a:t>
            </a:r>
            <a:r>
              <a:rPr dirty="0" spc="55"/>
              <a:t>қ</a:t>
            </a:r>
            <a:r>
              <a:rPr dirty="0" spc="-125"/>
              <a:t> </a:t>
            </a:r>
            <a:r>
              <a:rPr dirty="0" spc="100"/>
              <a:t>м</a:t>
            </a:r>
            <a:r>
              <a:rPr dirty="0" spc="-5"/>
              <a:t>ү</a:t>
            </a:r>
            <a:r>
              <a:rPr dirty="0" spc="50"/>
              <a:t>лікт</a:t>
            </a:r>
            <a:r>
              <a:rPr dirty="0" spc="20"/>
              <a:t>і</a:t>
            </a:r>
            <a:r>
              <a:rPr dirty="0" spc="-125"/>
              <a:t> </a:t>
            </a:r>
            <a:r>
              <a:rPr dirty="0" spc="65"/>
              <a:t>қ</a:t>
            </a:r>
            <a:r>
              <a:rPr dirty="0" spc="15"/>
              <a:t>орға!</a:t>
            </a:r>
          </a:p>
          <a:p>
            <a:pPr marL="12084050" indent="-220345">
              <a:lnSpc>
                <a:spcPct val="100000"/>
              </a:lnSpc>
              <a:spcBef>
                <a:spcPts val="530"/>
              </a:spcBef>
              <a:buChar char="•"/>
              <a:tabLst>
                <a:tab pos="12084050" algn="l"/>
                <a:tab pos="12084685" algn="l"/>
              </a:tabLst>
            </a:pPr>
            <a:r>
              <a:rPr dirty="0" spc="60"/>
              <a:t>Қ</a:t>
            </a:r>
            <a:r>
              <a:rPr dirty="0" spc="40"/>
              <a:t>а</a:t>
            </a:r>
            <a:r>
              <a:rPr dirty="0" spc="40"/>
              <a:t>уіпсі</a:t>
            </a:r>
            <a:r>
              <a:rPr dirty="0" spc="35"/>
              <a:t>з</a:t>
            </a:r>
            <a:r>
              <a:rPr dirty="0" spc="-125"/>
              <a:t> </a:t>
            </a:r>
            <a:r>
              <a:rPr dirty="0" spc="65"/>
              <a:t>қ</a:t>
            </a:r>
            <a:r>
              <a:rPr dirty="0" spc="55"/>
              <a:t>оғам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47300" y="3782855"/>
            <a:ext cx="3361054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85" b="1">
                <a:solidFill>
                  <a:srgbClr val="231F20"/>
                </a:solidFill>
                <a:latin typeface="Arial"/>
                <a:cs typeface="Arial"/>
              </a:rPr>
              <a:t>Проект</a:t>
            </a:r>
            <a:r>
              <a:rPr dirty="0" sz="1400" spc="-8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20" b="1">
                <a:solidFill>
                  <a:srgbClr val="231F20"/>
                </a:solidFill>
                <a:latin typeface="Arial"/>
                <a:cs typeface="Arial"/>
              </a:rPr>
              <a:t>«Цифрлық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95" b="1">
                <a:solidFill>
                  <a:srgbClr val="231F20"/>
                </a:solidFill>
                <a:latin typeface="Arial"/>
                <a:cs typeface="Arial"/>
              </a:rPr>
              <a:t>әлемде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70" b="1">
                <a:solidFill>
                  <a:srgbClr val="231F20"/>
                </a:solidFill>
                <a:latin typeface="Arial"/>
                <a:cs typeface="Arial"/>
              </a:rPr>
              <a:t>қауіпсіз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75" b="1">
                <a:solidFill>
                  <a:srgbClr val="231F20"/>
                </a:solidFill>
                <a:latin typeface="Arial"/>
                <a:cs typeface="Arial"/>
              </a:rPr>
              <a:t>қадам»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7300" y="5759787"/>
            <a:ext cx="1496695" cy="76835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Отве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твенны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исп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лни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60">
                <a:solidFill>
                  <a:srgbClr val="85A8B8"/>
                </a:solidFill>
                <a:latin typeface="Tahoma"/>
                <a:cs typeface="Tahoma"/>
              </a:rPr>
              <a:t>ли:</a:t>
            </a:r>
            <a:endParaRPr sz="900">
              <a:latin typeface="Tahoma"/>
              <a:cs typeface="Tahoma"/>
            </a:endParaRPr>
          </a:p>
          <a:p>
            <a:pPr marL="217804" marR="83820">
              <a:lnSpc>
                <a:spcPct val="100000"/>
              </a:lnSpc>
              <a:spcBef>
                <a:spcPts val="225"/>
              </a:spcBef>
            </a:pPr>
            <a:r>
              <a:rPr dirty="0" sz="900" spc="-5">
                <a:solidFill>
                  <a:srgbClr val="85A8B8"/>
                </a:solidFill>
                <a:latin typeface="Tahoma"/>
                <a:cs typeface="Tahoma"/>
              </a:rPr>
              <a:t>Зам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ти</a:t>
            </a:r>
            <a:r>
              <a:rPr dirty="0" sz="900" spc="-5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40">
                <a:solidFill>
                  <a:srgbClr val="85A8B8"/>
                </a:solidFill>
                <a:latin typeface="Tahoma"/>
                <a:cs typeface="Tahoma"/>
              </a:rPr>
              <a:t>л</a:t>
            </a:r>
            <a:r>
              <a:rPr dirty="0" sz="900" spc="-40">
                <a:solidFill>
                  <a:srgbClr val="85A8B8"/>
                </a:solidFill>
                <a:latin typeface="Tahoma"/>
                <a:cs typeface="Tahoma"/>
              </a:rPr>
              <a:t>ь</a:t>
            </a:r>
            <a:r>
              <a:rPr dirty="0" sz="900" spc="-8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дирек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ора  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по 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воспитательной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раб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7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70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,</a:t>
            </a:r>
            <a:r>
              <a:rPr dirty="0" sz="900" spc="-9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Кла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сные  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руководители</a:t>
            </a:r>
            <a:endParaRPr sz="9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7300" y="5073873"/>
            <a:ext cx="79248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20" b="1">
                <a:solidFill>
                  <a:srgbClr val="85A8B8"/>
                </a:solidFill>
                <a:latin typeface="Arial"/>
                <a:cs typeface="Arial"/>
              </a:rPr>
              <a:t>В</a:t>
            </a:r>
            <a:r>
              <a:rPr dirty="0" sz="900" spc="-20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65" b="1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dirty="0" sz="900" spc="-50" b="1">
                <a:solidFill>
                  <a:srgbClr val="85A8B8"/>
                </a:solidFill>
                <a:latin typeface="Arial"/>
                <a:cs typeface="Arial"/>
              </a:rPr>
              <a:t>ечени</a:t>
            </a:r>
            <a:r>
              <a:rPr dirty="0" sz="900" spc="-55" b="1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dirty="0" sz="900" spc="-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40" b="1">
                <a:solidFill>
                  <a:srgbClr val="85A8B8"/>
                </a:solidFill>
                <a:latin typeface="Arial"/>
                <a:cs typeface="Arial"/>
              </a:rPr>
              <a:t>г</a:t>
            </a:r>
            <a:r>
              <a:rPr dirty="0" sz="900" spc="-60" b="1">
                <a:solidFill>
                  <a:srgbClr val="85A8B8"/>
                </a:solidFill>
                <a:latin typeface="Arial"/>
                <a:cs typeface="Arial"/>
              </a:rPr>
              <a:t>ода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4321093"/>
            <a:ext cx="1170940" cy="355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60" b="1">
                <a:solidFill>
                  <a:srgbClr val="85A8B8"/>
                </a:solidFill>
                <a:latin typeface="Arial"/>
                <a:cs typeface="Arial"/>
              </a:rPr>
              <a:t>ОФИЛА</a:t>
            </a:r>
            <a:r>
              <a:rPr dirty="0" sz="900" spc="-95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900" spc="-65" b="1">
                <a:solidFill>
                  <a:srgbClr val="85A8B8"/>
                </a:solidFill>
                <a:latin typeface="Arial"/>
                <a:cs typeface="Arial"/>
              </a:rPr>
              <a:t>ТИЧЕСКИЕ  </a:t>
            </a:r>
            <a:r>
              <a:rPr dirty="0" sz="900" spc="-70" b="1">
                <a:solidFill>
                  <a:srgbClr val="85A8B8"/>
                </a:solidFill>
                <a:latin typeface="Arial"/>
                <a:cs typeface="Arial"/>
              </a:rPr>
              <a:t>МЕРОПРИЯТИИ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58299" y="4345847"/>
            <a:ext cx="274066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Проведение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дискуссий,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встреч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со специалиста-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ми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по информационной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безопасности,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кибер-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культуре,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кибергигиене,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медиа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потреблении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рамках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классного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часа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9" name="object 9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59999" y="5026249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3" name="object 13"/>
          <p:cNvGrpSpPr/>
          <p:nvPr/>
        </p:nvGrpSpPr>
        <p:grpSpPr>
          <a:xfrm>
            <a:off x="5705995" y="360006"/>
            <a:ext cx="4626610" cy="3382010"/>
            <a:chOff x="5705995" y="360006"/>
            <a:chExt cx="4626610" cy="3382010"/>
          </a:xfrm>
        </p:grpSpPr>
        <p:sp>
          <p:nvSpPr>
            <p:cNvPr id="14" name="object 14"/>
            <p:cNvSpPr/>
            <p:nvPr/>
          </p:nvSpPr>
          <p:spPr>
            <a:xfrm>
              <a:off x="5705995" y="360006"/>
              <a:ext cx="4626610" cy="3382010"/>
            </a:xfrm>
            <a:custGeom>
              <a:avLst/>
              <a:gdLst/>
              <a:ahLst/>
              <a:cxnLst/>
              <a:rect l="l" t="t" r="r" b="b"/>
              <a:pathLst>
                <a:path w="4626609" h="3382010">
                  <a:moveTo>
                    <a:pt x="4626000" y="0"/>
                  </a:moveTo>
                  <a:lnTo>
                    <a:pt x="0" y="0"/>
                  </a:lnTo>
                  <a:lnTo>
                    <a:pt x="0" y="3381692"/>
                  </a:lnTo>
                  <a:lnTo>
                    <a:pt x="4626000" y="3381692"/>
                  </a:lnTo>
                  <a:lnTo>
                    <a:pt x="4626000" y="0"/>
                  </a:lnTo>
                  <a:close/>
                </a:path>
              </a:pathLst>
            </a:custGeom>
            <a:solidFill>
              <a:srgbClr val="D0DBD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37571" y="496430"/>
              <a:ext cx="3362853" cy="324526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5693299" y="3782855"/>
            <a:ext cx="155130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80" b="1">
                <a:solidFill>
                  <a:srgbClr val="231F20"/>
                </a:solidFill>
                <a:latin typeface="Arial"/>
                <a:cs typeface="Arial"/>
              </a:rPr>
              <a:t>Б</a:t>
            </a:r>
            <a:r>
              <a:rPr dirty="0" sz="1400" spc="-175" b="1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dirty="0" sz="1400" spc="-130" b="1">
                <a:solidFill>
                  <a:srgbClr val="231F20"/>
                </a:solidFill>
                <a:latin typeface="Arial"/>
                <a:cs typeface="Arial"/>
              </a:rPr>
              <a:t>ллин</a:t>
            </a:r>
            <a:r>
              <a:rPr dirty="0" sz="1400" spc="-45" b="1">
                <a:solidFill>
                  <a:srgbClr val="231F20"/>
                </a:solidFill>
                <a:latin typeface="Arial"/>
                <a:cs typeface="Arial"/>
              </a:rPr>
              <a:t>г</a:t>
            </a:r>
            <a:r>
              <a:rPr dirty="0" sz="1400" spc="-120" b="1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dirty="0" sz="1400" spc="-85" b="1">
                <a:solidFill>
                  <a:srgbClr val="231F20"/>
                </a:solidFill>
                <a:latin typeface="Arial"/>
                <a:cs typeface="Arial"/>
              </a:rPr>
              <a:t>ен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15" b="1">
                <a:solidFill>
                  <a:srgbClr val="231F20"/>
                </a:solidFill>
                <a:latin typeface="Arial"/>
                <a:cs typeface="Arial"/>
              </a:rPr>
              <a:t>қ</a:t>
            </a:r>
            <a:r>
              <a:rPr dirty="0" sz="1400" spc="-75" b="1">
                <a:solidFill>
                  <a:srgbClr val="231F20"/>
                </a:solidFill>
                <a:latin typeface="Arial"/>
                <a:cs typeface="Arial"/>
              </a:rPr>
              <a:t>орған!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93299" y="5759787"/>
            <a:ext cx="1496695" cy="63119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Отве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твенны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исп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лни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60">
                <a:solidFill>
                  <a:srgbClr val="85A8B8"/>
                </a:solidFill>
                <a:latin typeface="Tahoma"/>
                <a:cs typeface="Tahoma"/>
              </a:rPr>
              <a:t>ли:</a:t>
            </a:r>
            <a:endParaRPr sz="900">
              <a:latin typeface="Tahoma"/>
              <a:cs typeface="Tahoma"/>
            </a:endParaRPr>
          </a:p>
          <a:p>
            <a:pPr marL="217804" marR="83820">
              <a:lnSpc>
                <a:spcPct val="100000"/>
              </a:lnSpc>
              <a:spcBef>
                <a:spcPts val="225"/>
              </a:spcBef>
            </a:pPr>
            <a:r>
              <a:rPr dirty="0" sz="900" spc="-5">
                <a:solidFill>
                  <a:srgbClr val="85A8B8"/>
                </a:solidFill>
                <a:latin typeface="Tahoma"/>
                <a:cs typeface="Tahoma"/>
              </a:rPr>
              <a:t>Зам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ти</a:t>
            </a:r>
            <a:r>
              <a:rPr dirty="0" sz="900" spc="-5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40">
                <a:solidFill>
                  <a:srgbClr val="85A8B8"/>
                </a:solidFill>
                <a:latin typeface="Tahoma"/>
                <a:cs typeface="Tahoma"/>
              </a:rPr>
              <a:t>л</a:t>
            </a:r>
            <a:r>
              <a:rPr dirty="0" sz="900" spc="-40">
                <a:solidFill>
                  <a:srgbClr val="85A8B8"/>
                </a:solidFill>
                <a:latin typeface="Tahoma"/>
                <a:cs typeface="Tahoma"/>
              </a:rPr>
              <a:t>ь</a:t>
            </a:r>
            <a:r>
              <a:rPr dirty="0" sz="900" spc="-8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дирек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ора  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по 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воспитательной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раб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7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70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,</a:t>
            </a:r>
            <a:r>
              <a:rPr dirty="0" sz="900" spc="-9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5">
                <a:solidFill>
                  <a:srgbClr val="85A8B8"/>
                </a:solidFill>
                <a:latin typeface="Tahoma"/>
                <a:cs typeface="Tahoma"/>
              </a:rPr>
              <a:t>Пси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х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лог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93299" y="5070673"/>
            <a:ext cx="7969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20" b="1">
                <a:solidFill>
                  <a:srgbClr val="85A8B8"/>
                </a:solidFill>
                <a:latin typeface="Arial"/>
                <a:cs typeface="Arial"/>
              </a:rPr>
              <a:t>В</a:t>
            </a:r>
            <a:r>
              <a:rPr dirty="0" sz="900" spc="-20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65" b="1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dirty="0" sz="900" spc="-55" b="1">
                <a:solidFill>
                  <a:srgbClr val="85A8B8"/>
                </a:solidFill>
                <a:latin typeface="Arial"/>
                <a:cs typeface="Arial"/>
              </a:rPr>
              <a:t>ечени</a:t>
            </a:r>
            <a:r>
              <a:rPr dirty="0" sz="900" spc="-60" b="1">
                <a:solidFill>
                  <a:srgbClr val="85A8B8"/>
                </a:solidFill>
                <a:latin typeface="Arial"/>
                <a:cs typeface="Arial"/>
              </a:rPr>
              <a:t>и</a:t>
            </a:r>
            <a:r>
              <a:rPr dirty="0" sz="900" spc="-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40" b="1">
                <a:solidFill>
                  <a:srgbClr val="85A8B8"/>
                </a:solidFill>
                <a:latin typeface="Arial"/>
                <a:cs typeface="Arial"/>
              </a:rPr>
              <a:t>г</a:t>
            </a:r>
            <a:r>
              <a:rPr dirty="0" sz="900" spc="-60" b="1">
                <a:solidFill>
                  <a:srgbClr val="85A8B8"/>
                </a:solidFill>
                <a:latin typeface="Arial"/>
                <a:cs typeface="Arial"/>
              </a:rPr>
              <a:t>ода</a:t>
            </a:r>
            <a:endParaRPr sz="9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93299" y="4321093"/>
            <a:ext cx="1170940" cy="355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60" b="1">
                <a:solidFill>
                  <a:srgbClr val="85A8B8"/>
                </a:solidFill>
                <a:latin typeface="Arial"/>
                <a:cs typeface="Arial"/>
              </a:rPr>
              <a:t>ОФИЛА</a:t>
            </a:r>
            <a:r>
              <a:rPr dirty="0" sz="900" spc="-95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900" spc="-65" b="1">
                <a:solidFill>
                  <a:srgbClr val="85A8B8"/>
                </a:solidFill>
                <a:latin typeface="Arial"/>
                <a:cs typeface="Arial"/>
              </a:rPr>
              <a:t>ТИЧЕСКИЕ  </a:t>
            </a:r>
            <a:r>
              <a:rPr dirty="0" sz="900" spc="-70" b="1">
                <a:solidFill>
                  <a:srgbClr val="85A8B8"/>
                </a:solidFill>
                <a:latin typeface="Arial"/>
                <a:cs typeface="Arial"/>
              </a:rPr>
              <a:t>МЕРОПРИЯТИИ</a:t>
            </a:r>
            <a:endParaRPr sz="9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604298" y="4345847"/>
            <a:ext cx="274193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Проведение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тренингов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по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коммуникативным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навыкам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управлени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ю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эмоциям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разрешению 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конфликтов.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Решение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кейсов,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связанных с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жиз-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ненными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ситуациями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22" name="object 22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705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347300" y="7129883"/>
            <a:ext cx="164465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-40">
                <a:solidFill>
                  <a:srgbClr val="85A8B8"/>
                </a:solidFill>
                <a:latin typeface="Trebuchet MS"/>
                <a:cs typeface="Trebuchet MS"/>
              </a:rPr>
              <a:t>7</a:t>
            </a:r>
            <a:r>
              <a:rPr dirty="0" sz="1000" spc="80">
                <a:solidFill>
                  <a:srgbClr val="85A8B8"/>
                </a:solidFill>
                <a:latin typeface="Trebuchet MS"/>
                <a:cs typeface="Trebuchet MS"/>
              </a:rPr>
              <a:t>4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174306" y="7129883"/>
            <a:ext cx="172085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50">
                <a:solidFill>
                  <a:srgbClr val="85A8B8"/>
                </a:solidFill>
                <a:latin typeface="Trebuchet MS"/>
                <a:cs typeface="Trebuchet MS"/>
              </a:rPr>
              <a:t>75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5693248" y="7154067"/>
            <a:ext cx="2454275" cy="14668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800" spc="-45">
                <a:solidFill>
                  <a:srgbClr val="85A8B8"/>
                </a:solidFill>
                <a:latin typeface="Trebuchet MS"/>
                <a:cs typeface="Trebuchet MS"/>
              </a:rPr>
              <a:t>МИНИСТЕРСТВОПРОСВЕЩЕНИЯРЕСПУБЛИКИКАЗАХСТАН</a:t>
            </a:r>
            <a:endParaRPr sz="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47300" y="3782855"/>
            <a:ext cx="22129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10" b="1">
                <a:solidFill>
                  <a:srgbClr val="231F20"/>
                </a:solidFill>
                <a:latin typeface="Arial"/>
                <a:cs typeface="Arial"/>
              </a:rPr>
              <a:t>Ойынға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20" b="1">
                <a:solidFill>
                  <a:srgbClr val="231F20"/>
                </a:solidFill>
                <a:latin typeface="Arial"/>
                <a:cs typeface="Arial"/>
              </a:rPr>
              <a:t>салауа</a:t>
            </a:r>
            <a:r>
              <a:rPr dirty="0" sz="1400" spc="-50" b="1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dirty="0" sz="1400" spc="-160" b="1">
                <a:solidFill>
                  <a:srgbClr val="231F20"/>
                </a:solidFill>
                <a:latin typeface="Arial"/>
                <a:cs typeface="Arial"/>
              </a:rPr>
              <a:t>ты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40" b="1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dirty="0" sz="1400" spc="-90" b="1">
                <a:solidFill>
                  <a:srgbClr val="231F20"/>
                </a:solidFill>
                <a:latin typeface="Arial"/>
                <a:cs typeface="Arial"/>
              </a:rPr>
              <a:t>өзқарас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7300" y="5759787"/>
            <a:ext cx="1496695" cy="76835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Отве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твенны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исп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лни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60">
                <a:solidFill>
                  <a:srgbClr val="85A8B8"/>
                </a:solidFill>
                <a:latin typeface="Tahoma"/>
                <a:cs typeface="Tahoma"/>
              </a:rPr>
              <a:t>ли:</a:t>
            </a:r>
            <a:endParaRPr sz="900">
              <a:latin typeface="Tahoma"/>
              <a:cs typeface="Tahoma"/>
            </a:endParaRPr>
          </a:p>
          <a:p>
            <a:pPr marL="217804" marR="83820">
              <a:lnSpc>
                <a:spcPct val="100000"/>
              </a:lnSpc>
              <a:spcBef>
                <a:spcPts val="225"/>
              </a:spcBef>
            </a:pPr>
            <a:r>
              <a:rPr dirty="0" sz="900" spc="-5">
                <a:solidFill>
                  <a:srgbClr val="85A8B8"/>
                </a:solidFill>
                <a:latin typeface="Tahoma"/>
                <a:cs typeface="Tahoma"/>
              </a:rPr>
              <a:t>Зам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ти</a:t>
            </a:r>
            <a:r>
              <a:rPr dirty="0" sz="900" spc="-5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40">
                <a:solidFill>
                  <a:srgbClr val="85A8B8"/>
                </a:solidFill>
                <a:latin typeface="Tahoma"/>
                <a:cs typeface="Tahoma"/>
              </a:rPr>
              <a:t>л</a:t>
            </a:r>
            <a:r>
              <a:rPr dirty="0" sz="900" spc="-40">
                <a:solidFill>
                  <a:srgbClr val="85A8B8"/>
                </a:solidFill>
                <a:latin typeface="Tahoma"/>
                <a:cs typeface="Tahoma"/>
              </a:rPr>
              <a:t>ь</a:t>
            </a:r>
            <a:r>
              <a:rPr dirty="0" sz="900" spc="-8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дирек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ора  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по 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воспитательной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раб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7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70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,</a:t>
            </a:r>
            <a:r>
              <a:rPr dirty="0" sz="900" spc="-9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55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оциальный  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педагог</a:t>
            </a:r>
            <a:endParaRPr sz="9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7300" y="5070673"/>
            <a:ext cx="7969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20" b="1">
                <a:solidFill>
                  <a:srgbClr val="85A8B8"/>
                </a:solidFill>
                <a:latin typeface="Arial"/>
                <a:cs typeface="Arial"/>
              </a:rPr>
              <a:t>В</a:t>
            </a:r>
            <a:r>
              <a:rPr dirty="0" sz="900" spc="-20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65" b="1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dirty="0" sz="900" spc="-55" b="1">
                <a:solidFill>
                  <a:srgbClr val="85A8B8"/>
                </a:solidFill>
                <a:latin typeface="Arial"/>
                <a:cs typeface="Arial"/>
              </a:rPr>
              <a:t>ечени</a:t>
            </a:r>
            <a:r>
              <a:rPr dirty="0" sz="900" spc="-60" b="1">
                <a:solidFill>
                  <a:srgbClr val="85A8B8"/>
                </a:solidFill>
                <a:latin typeface="Arial"/>
                <a:cs typeface="Arial"/>
              </a:rPr>
              <a:t>и</a:t>
            </a:r>
            <a:r>
              <a:rPr dirty="0" sz="900" spc="-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40" b="1">
                <a:solidFill>
                  <a:srgbClr val="85A8B8"/>
                </a:solidFill>
                <a:latin typeface="Arial"/>
                <a:cs typeface="Arial"/>
              </a:rPr>
              <a:t>г</a:t>
            </a:r>
            <a:r>
              <a:rPr dirty="0" sz="900" spc="-60" b="1">
                <a:solidFill>
                  <a:srgbClr val="85A8B8"/>
                </a:solidFill>
                <a:latin typeface="Arial"/>
                <a:cs typeface="Arial"/>
              </a:rPr>
              <a:t>ода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4321093"/>
            <a:ext cx="1170940" cy="355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60" b="1">
                <a:solidFill>
                  <a:srgbClr val="85A8B8"/>
                </a:solidFill>
                <a:latin typeface="Arial"/>
                <a:cs typeface="Arial"/>
              </a:rPr>
              <a:t>ОФИЛА</a:t>
            </a:r>
            <a:r>
              <a:rPr dirty="0" sz="900" spc="-95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900" spc="-65" b="1">
                <a:solidFill>
                  <a:srgbClr val="85A8B8"/>
                </a:solidFill>
                <a:latin typeface="Arial"/>
                <a:cs typeface="Arial"/>
              </a:rPr>
              <a:t>ТИЧЕСКИЕ  </a:t>
            </a:r>
            <a:r>
              <a:rPr dirty="0" sz="900" spc="-70" b="1">
                <a:solidFill>
                  <a:srgbClr val="85A8B8"/>
                </a:solidFill>
                <a:latin typeface="Arial"/>
                <a:cs typeface="Arial"/>
              </a:rPr>
              <a:t>МЕРОПРИЯТИИ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58299" y="4345847"/>
            <a:ext cx="2745740" cy="787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Просмотр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видео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о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лудомании,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организация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групповых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обсуждений,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проведение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внутриш-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льны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х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ма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ер-кла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п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развити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ю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здоровых 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привычек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развити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ю</a:t>
            </a:r>
            <a:r>
              <a:rPr dirty="0" sz="10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ал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ернативны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х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ин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ер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ов 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хобби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9" name="object 9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59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3" name="object 13"/>
          <p:cNvGrpSpPr/>
          <p:nvPr/>
        </p:nvGrpSpPr>
        <p:grpSpPr>
          <a:xfrm>
            <a:off x="5706008" y="360006"/>
            <a:ext cx="4626610" cy="3382010"/>
            <a:chOff x="5706008" y="360006"/>
            <a:chExt cx="4626610" cy="3382010"/>
          </a:xfrm>
        </p:grpSpPr>
        <p:sp>
          <p:nvSpPr>
            <p:cNvPr id="14" name="object 14"/>
            <p:cNvSpPr/>
            <p:nvPr/>
          </p:nvSpPr>
          <p:spPr>
            <a:xfrm>
              <a:off x="5706008" y="360006"/>
              <a:ext cx="4626610" cy="3382010"/>
            </a:xfrm>
            <a:custGeom>
              <a:avLst/>
              <a:gdLst/>
              <a:ahLst/>
              <a:cxnLst/>
              <a:rect l="l" t="t" r="r" b="b"/>
              <a:pathLst>
                <a:path w="4626609" h="3382010">
                  <a:moveTo>
                    <a:pt x="4626000" y="0"/>
                  </a:moveTo>
                  <a:lnTo>
                    <a:pt x="0" y="0"/>
                  </a:lnTo>
                  <a:lnTo>
                    <a:pt x="0" y="3381692"/>
                  </a:lnTo>
                  <a:lnTo>
                    <a:pt x="4626000" y="3381692"/>
                  </a:lnTo>
                  <a:lnTo>
                    <a:pt x="4626000" y="0"/>
                  </a:lnTo>
                  <a:close/>
                </a:path>
              </a:pathLst>
            </a:custGeom>
            <a:solidFill>
              <a:srgbClr val="965AA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62122" y="808210"/>
              <a:ext cx="2469885" cy="2557301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466457" y="408285"/>
              <a:ext cx="489584" cy="1557655"/>
            </a:xfrm>
            <a:custGeom>
              <a:avLst/>
              <a:gdLst/>
              <a:ahLst/>
              <a:cxnLst/>
              <a:rect l="l" t="t" r="r" b="b"/>
              <a:pathLst>
                <a:path w="489584" h="1557655">
                  <a:moveTo>
                    <a:pt x="351445" y="0"/>
                  </a:moveTo>
                  <a:lnTo>
                    <a:pt x="309549" y="25106"/>
                  </a:lnTo>
                  <a:lnTo>
                    <a:pt x="287778" y="84703"/>
                  </a:lnTo>
                  <a:lnTo>
                    <a:pt x="280829" y="124722"/>
                  </a:lnTo>
                  <a:lnTo>
                    <a:pt x="267576" y="219780"/>
                  </a:lnTo>
                  <a:lnTo>
                    <a:pt x="258383" y="272647"/>
                  </a:lnTo>
                  <a:lnTo>
                    <a:pt x="245554" y="327628"/>
                  </a:lnTo>
                  <a:lnTo>
                    <a:pt x="225253" y="403166"/>
                  </a:lnTo>
                  <a:lnTo>
                    <a:pt x="207500" y="470796"/>
                  </a:lnTo>
                  <a:lnTo>
                    <a:pt x="192162" y="530651"/>
                  </a:lnTo>
                  <a:lnTo>
                    <a:pt x="179104" y="582864"/>
                  </a:lnTo>
                  <a:lnTo>
                    <a:pt x="159299" y="664900"/>
                  </a:lnTo>
                  <a:lnTo>
                    <a:pt x="122463" y="855823"/>
                  </a:lnTo>
                  <a:lnTo>
                    <a:pt x="70785" y="1149345"/>
                  </a:lnTo>
                  <a:lnTo>
                    <a:pt x="0" y="1557306"/>
                  </a:lnTo>
                  <a:lnTo>
                    <a:pt x="471106" y="386632"/>
                  </a:lnTo>
                  <a:lnTo>
                    <a:pt x="489012" y="181493"/>
                  </a:lnTo>
                  <a:lnTo>
                    <a:pt x="485860" y="73161"/>
                  </a:lnTo>
                  <a:lnTo>
                    <a:pt x="453443" y="25680"/>
                  </a:lnTo>
                  <a:lnTo>
                    <a:pt x="383552" y="3092"/>
                  </a:lnTo>
                  <a:lnTo>
                    <a:pt x="351445" y="0"/>
                  </a:lnTo>
                  <a:close/>
                </a:path>
              </a:pathLst>
            </a:custGeom>
            <a:solidFill>
              <a:srgbClr val="EE807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6733590" y="445877"/>
              <a:ext cx="63500" cy="185420"/>
            </a:xfrm>
            <a:custGeom>
              <a:avLst/>
              <a:gdLst/>
              <a:ahLst/>
              <a:cxnLst/>
              <a:rect l="l" t="t" r="r" b="b"/>
              <a:pathLst>
                <a:path w="63500" h="185420">
                  <a:moveTo>
                    <a:pt x="34925" y="0"/>
                  </a:moveTo>
                  <a:lnTo>
                    <a:pt x="19382" y="36223"/>
                  </a:lnTo>
                  <a:lnTo>
                    <a:pt x="9980" y="82284"/>
                  </a:lnTo>
                  <a:lnTo>
                    <a:pt x="4319" y="133454"/>
                  </a:lnTo>
                  <a:lnTo>
                    <a:pt x="0" y="185000"/>
                  </a:lnTo>
                  <a:lnTo>
                    <a:pt x="17199" y="172301"/>
                  </a:lnTo>
                  <a:lnTo>
                    <a:pt x="47011" y="142308"/>
                  </a:lnTo>
                  <a:lnTo>
                    <a:pt x="63084" y="77341"/>
                  </a:lnTo>
                  <a:lnTo>
                    <a:pt x="62138" y="44132"/>
                  </a:lnTo>
                  <a:lnTo>
                    <a:pt x="40814" y="4503"/>
                  </a:lnTo>
                  <a:lnTo>
                    <a:pt x="34925" y="0"/>
                  </a:lnTo>
                  <a:close/>
                </a:path>
              </a:pathLst>
            </a:custGeom>
            <a:solidFill>
              <a:srgbClr val="F4B49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5915901" y="486752"/>
              <a:ext cx="1090930" cy="3035935"/>
            </a:xfrm>
            <a:custGeom>
              <a:avLst/>
              <a:gdLst/>
              <a:ahLst/>
              <a:cxnLst/>
              <a:rect l="l" t="t" r="r" b="b"/>
              <a:pathLst>
                <a:path w="1090929" h="3035935">
                  <a:moveTo>
                    <a:pt x="1090676" y="2297544"/>
                  </a:moveTo>
                  <a:lnTo>
                    <a:pt x="1086815" y="2212937"/>
                  </a:lnTo>
                  <a:lnTo>
                    <a:pt x="1074051" y="2083739"/>
                  </a:lnTo>
                  <a:lnTo>
                    <a:pt x="1065796" y="2012657"/>
                  </a:lnTo>
                  <a:lnTo>
                    <a:pt x="1048054" y="1848129"/>
                  </a:lnTo>
                  <a:lnTo>
                    <a:pt x="1031328" y="1663255"/>
                  </a:lnTo>
                  <a:lnTo>
                    <a:pt x="1026134" y="1531137"/>
                  </a:lnTo>
                  <a:lnTo>
                    <a:pt x="1029690" y="1484147"/>
                  </a:lnTo>
                  <a:lnTo>
                    <a:pt x="1035773" y="1427149"/>
                  </a:lnTo>
                  <a:lnTo>
                    <a:pt x="1043470" y="1365110"/>
                  </a:lnTo>
                  <a:lnTo>
                    <a:pt x="1051877" y="1302981"/>
                  </a:lnTo>
                  <a:lnTo>
                    <a:pt x="1060056" y="1245692"/>
                  </a:lnTo>
                  <a:lnTo>
                    <a:pt x="1067092" y="1198219"/>
                  </a:lnTo>
                  <a:lnTo>
                    <a:pt x="1074051" y="1152563"/>
                  </a:lnTo>
                  <a:lnTo>
                    <a:pt x="1074153" y="1152385"/>
                  </a:lnTo>
                  <a:lnTo>
                    <a:pt x="1075486" y="1142733"/>
                  </a:lnTo>
                  <a:lnTo>
                    <a:pt x="1078509" y="1119936"/>
                  </a:lnTo>
                  <a:lnTo>
                    <a:pt x="1081735" y="1092403"/>
                  </a:lnTo>
                  <a:lnTo>
                    <a:pt x="1083678" y="1068565"/>
                  </a:lnTo>
                  <a:lnTo>
                    <a:pt x="1084059" y="1041222"/>
                  </a:lnTo>
                  <a:lnTo>
                    <a:pt x="1082636" y="1015606"/>
                  </a:lnTo>
                  <a:lnTo>
                    <a:pt x="1079322" y="991781"/>
                  </a:lnTo>
                  <a:lnTo>
                    <a:pt x="1073962" y="969429"/>
                  </a:lnTo>
                  <a:lnTo>
                    <a:pt x="1073785" y="969162"/>
                  </a:lnTo>
                  <a:lnTo>
                    <a:pt x="1073696" y="968806"/>
                  </a:lnTo>
                  <a:lnTo>
                    <a:pt x="1066241" y="949782"/>
                  </a:lnTo>
                  <a:lnTo>
                    <a:pt x="1056093" y="932357"/>
                  </a:lnTo>
                  <a:lnTo>
                    <a:pt x="1043520" y="916787"/>
                  </a:lnTo>
                  <a:lnTo>
                    <a:pt x="1028814" y="903249"/>
                  </a:lnTo>
                  <a:lnTo>
                    <a:pt x="1027023" y="302260"/>
                  </a:lnTo>
                  <a:lnTo>
                    <a:pt x="1022362" y="218757"/>
                  </a:lnTo>
                  <a:lnTo>
                    <a:pt x="1014298" y="152107"/>
                  </a:lnTo>
                  <a:lnTo>
                    <a:pt x="1003846" y="100418"/>
                  </a:lnTo>
                  <a:lnTo>
                    <a:pt x="992047" y="61785"/>
                  </a:lnTo>
                  <a:lnTo>
                    <a:pt x="964476" y="15252"/>
                  </a:lnTo>
                  <a:lnTo>
                    <a:pt x="920394" y="0"/>
                  </a:lnTo>
                  <a:lnTo>
                    <a:pt x="896797" y="5918"/>
                  </a:lnTo>
                  <a:lnTo>
                    <a:pt x="871677" y="28422"/>
                  </a:lnTo>
                  <a:lnTo>
                    <a:pt x="857377" y="62560"/>
                  </a:lnTo>
                  <a:lnTo>
                    <a:pt x="848499" y="105232"/>
                  </a:lnTo>
                  <a:lnTo>
                    <a:pt x="839609" y="153327"/>
                  </a:lnTo>
                  <a:lnTo>
                    <a:pt x="828179" y="209511"/>
                  </a:lnTo>
                  <a:lnTo>
                    <a:pt x="817168" y="268833"/>
                  </a:lnTo>
                  <a:lnTo>
                    <a:pt x="806640" y="329438"/>
                  </a:lnTo>
                  <a:lnTo>
                    <a:pt x="796671" y="389420"/>
                  </a:lnTo>
                  <a:lnTo>
                    <a:pt x="778751" y="500011"/>
                  </a:lnTo>
                  <a:lnTo>
                    <a:pt x="770940" y="546874"/>
                  </a:lnTo>
                  <a:lnTo>
                    <a:pt x="764006" y="585584"/>
                  </a:lnTo>
                  <a:lnTo>
                    <a:pt x="758024" y="614286"/>
                  </a:lnTo>
                  <a:lnTo>
                    <a:pt x="751205" y="645007"/>
                  </a:lnTo>
                  <a:lnTo>
                    <a:pt x="742657" y="686498"/>
                  </a:lnTo>
                  <a:lnTo>
                    <a:pt x="732713" y="736650"/>
                  </a:lnTo>
                  <a:lnTo>
                    <a:pt x="721652" y="793292"/>
                  </a:lnTo>
                  <a:lnTo>
                    <a:pt x="709815" y="854303"/>
                  </a:lnTo>
                  <a:lnTo>
                    <a:pt x="697484" y="917536"/>
                  </a:lnTo>
                  <a:lnTo>
                    <a:pt x="684974" y="980846"/>
                  </a:lnTo>
                  <a:lnTo>
                    <a:pt x="672604" y="1042085"/>
                  </a:lnTo>
                  <a:lnTo>
                    <a:pt x="660666" y="1099134"/>
                  </a:lnTo>
                  <a:lnTo>
                    <a:pt x="649490" y="1149832"/>
                  </a:lnTo>
                  <a:lnTo>
                    <a:pt x="639356" y="1192047"/>
                  </a:lnTo>
                  <a:lnTo>
                    <a:pt x="623519" y="1242441"/>
                  </a:lnTo>
                  <a:lnTo>
                    <a:pt x="607339" y="1278051"/>
                  </a:lnTo>
                  <a:lnTo>
                    <a:pt x="587146" y="1328966"/>
                  </a:lnTo>
                  <a:lnTo>
                    <a:pt x="565467" y="1387411"/>
                  </a:lnTo>
                  <a:lnTo>
                    <a:pt x="544855" y="1445653"/>
                  </a:lnTo>
                  <a:lnTo>
                    <a:pt x="527850" y="1495945"/>
                  </a:lnTo>
                  <a:lnTo>
                    <a:pt x="509422" y="1557959"/>
                  </a:lnTo>
                  <a:lnTo>
                    <a:pt x="497027" y="1604441"/>
                  </a:lnTo>
                  <a:lnTo>
                    <a:pt x="481279" y="1664347"/>
                  </a:lnTo>
                  <a:lnTo>
                    <a:pt x="463651" y="1732102"/>
                  </a:lnTo>
                  <a:lnTo>
                    <a:pt x="445617" y="1802091"/>
                  </a:lnTo>
                  <a:lnTo>
                    <a:pt x="428663" y="1868716"/>
                  </a:lnTo>
                  <a:lnTo>
                    <a:pt x="414248" y="1926386"/>
                  </a:lnTo>
                  <a:lnTo>
                    <a:pt x="403860" y="1969503"/>
                  </a:lnTo>
                  <a:lnTo>
                    <a:pt x="398957" y="1992452"/>
                  </a:lnTo>
                  <a:lnTo>
                    <a:pt x="389534" y="2018690"/>
                  </a:lnTo>
                  <a:lnTo>
                    <a:pt x="368007" y="2059444"/>
                  </a:lnTo>
                  <a:lnTo>
                    <a:pt x="336892" y="2107260"/>
                  </a:lnTo>
                  <a:lnTo>
                    <a:pt x="298691" y="2154644"/>
                  </a:lnTo>
                  <a:lnTo>
                    <a:pt x="255930" y="2194128"/>
                  </a:lnTo>
                  <a:lnTo>
                    <a:pt x="211099" y="2218245"/>
                  </a:lnTo>
                  <a:lnTo>
                    <a:pt x="134632" y="2244953"/>
                  </a:lnTo>
                  <a:lnTo>
                    <a:pt x="73672" y="2264422"/>
                  </a:lnTo>
                  <a:lnTo>
                    <a:pt x="0" y="2284336"/>
                  </a:lnTo>
                  <a:lnTo>
                    <a:pt x="0" y="3035516"/>
                  </a:lnTo>
                  <a:lnTo>
                    <a:pt x="556933" y="2858986"/>
                  </a:lnTo>
                  <a:lnTo>
                    <a:pt x="752754" y="2793987"/>
                  </a:lnTo>
                  <a:lnTo>
                    <a:pt x="825931" y="2768676"/>
                  </a:lnTo>
                  <a:lnTo>
                    <a:pt x="878090" y="2749588"/>
                  </a:lnTo>
                  <a:lnTo>
                    <a:pt x="934948" y="2720073"/>
                  </a:lnTo>
                  <a:lnTo>
                    <a:pt x="992733" y="2668498"/>
                  </a:lnTo>
                  <a:lnTo>
                    <a:pt x="1018781" y="2633408"/>
                  </a:lnTo>
                  <a:lnTo>
                    <a:pt x="1041209" y="2591282"/>
                  </a:lnTo>
                  <a:lnTo>
                    <a:pt x="1058722" y="2541460"/>
                  </a:lnTo>
                  <a:lnTo>
                    <a:pt x="1070051" y="2483332"/>
                  </a:lnTo>
                  <a:lnTo>
                    <a:pt x="1070229" y="2482799"/>
                  </a:lnTo>
                  <a:lnTo>
                    <a:pt x="1070229" y="2482532"/>
                  </a:lnTo>
                  <a:lnTo>
                    <a:pt x="1085265" y="2374950"/>
                  </a:lnTo>
                  <a:lnTo>
                    <a:pt x="1090676" y="2297544"/>
                  </a:lnTo>
                  <a:close/>
                </a:path>
              </a:pathLst>
            </a:custGeom>
            <a:solidFill>
              <a:srgbClr val="F0947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6868126" y="493838"/>
              <a:ext cx="76835" cy="896619"/>
            </a:xfrm>
            <a:custGeom>
              <a:avLst/>
              <a:gdLst/>
              <a:ahLst/>
              <a:cxnLst/>
              <a:rect l="l" t="t" r="r" b="b"/>
              <a:pathLst>
                <a:path w="76834" h="896619">
                  <a:moveTo>
                    <a:pt x="0" y="0"/>
                  </a:moveTo>
                  <a:lnTo>
                    <a:pt x="23760" y="66211"/>
                  </a:lnTo>
                  <a:lnTo>
                    <a:pt x="34105" y="117765"/>
                  </a:lnTo>
                  <a:lnTo>
                    <a:pt x="42089" y="184080"/>
                  </a:lnTo>
                  <a:lnTo>
                    <a:pt x="46710" y="267004"/>
                  </a:lnTo>
                  <a:lnTo>
                    <a:pt x="48425" y="868083"/>
                  </a:lnTo>
                  <a:lnTo>
                    <a:pt x="55223" y="873815"/>
                  </a:lnTo>
                  <a:lnTo>
                    <a:pt x="61623" y="879986"/>
                  </a:lnTo>
                  <a:lnTo>
                    <a:pt x="67609" y="886571"/>
                  </a:lnTo>
                  <a:lnTo>
                    <a:pt x="73164" y="893546"/>
                  </a:lnTo>
                  <a:lnTo>
                    <a:pt x="76555" y="896213"/>
                  </a:lnTo>
                  <a:lnTo>
                    <a:pt x="74841" y="295148"/>
                  </a:lnTo>
                  <a:lnTo>
                    <a:pt x="70168" y="211643"/>
                  </a:lnTo>
                  <a:lnTo>
                    <a:pt x="62091" y="144992"/>
                  </a:lnTo>
                  <a:lnTo>
                    <a:pt x="51633" y="93303"/>
                  </a:lnTo>
                  <a:lnTo>
                    <a:pt x="39819" y="54687"/>
                  </a:lnTo>
                  <a:lnTo>
                    <a:pt x="22243" y="18745"/>
                  </a:lnTo>
                  <a:lnTo>
                    <a:pt x="8236" y="50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807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482338" y="1360956"/>
              <a:ext cx="518159" cy="1209675"/>
            </a:xfrm>
            <a:custGeom>
              <a:avLst/>
              <a:gdLst/>
              <a:ahLst/>
              <a:cxnLst/>
              <a:rect l="l" t="t" r="r" b="b"/>
              <a:pathLst>
                <a:path w="518159" h="1209675">
                  <a:moveTo>
                    <a:pt x="367968" y="0"/>
                  </a:moveTo>
                  <a:lnTo>
                    <a:pt x="296009" y="29141"/>
                  </a:lnTo>
                  <a:lnTo>
                    <a:pt x="261342" y="68124"/>
                  </a:lnTo>
                  <a:lnTo>
                    <a:pt x="230543" y="128796"/>
                  </a:lnTo>
                  <a:lnTo>
                    <a:pt x="211478" y="184086"/>
                  </a:lnTo>
                  <a:lnTo>
                    <a:pt x="195512" y="239895"/>
                  </a:lnTo>
                  <a:lnTo>
                    <a:pt x="182264" y="292385"/>
                  </a:lnTo>
                  <a:lnTo>
                    <a:pt x="171352" y="337721"/>
                  </a:lnTo>
                  <a:lnTo>
                    <a:pt x="162394" y="372065"/>
                  </a:lnTo>
                  <a:lnTo>
                    <a:pt x="145835" y="423281"/>
                  </a:lnTo>
                  <a:lnTo>
                    <a:pt x="132597" y="458328"/>
                  </a:lnTo>
                  <a:lnTo>
                    <a:pt x="120307" y="493382"/>
                  </a:lnTo>
                  <a:lnTo>
                    <a:pt x="106591" y="544620"/>
                  </a:lnTo>
                  <a:lnTo>
                    <a:pt x="98398" y="584296"/>
                  </a:lnTo>
                  <a:lnTo>
                    <a:pt x="90832" y="628944"/>
                  </a:lnTo>
                  <a:lnTo>
                    <a:pt x="75085" y="730670"/>
                  </a:lnTo>
                  <a:lnTo>
                    <a:pt x="65658" y="786506"/>
                  </a:lnTo>
                  <a:lnTo>
                    <a:pt x="54362" y="844830"/>
                  </a:lnTo>
                  <a:lnTo>
                    <a:pt x="40576" y="905020"/>
                  </a:lnTo>
                  <a:lnTo>
                    <a:pt x="19255" y="1012561"/>
                  </a:lnTo>
                  <a:lnTo>
                    <a:pt x="6972" y="1110592"/>
                  </a:lnTo>
                  <a:lnTo>
                    <a:pt x="1346" y="1181976"/>
                  </a:lnTo>
                  <a:lnTo>
                    <a:pt x="0" y="1209579"/>
                  </a:lnTo>
                  <a:lnTo>
                    <a:pt x="507568" y="1209579"/>
                  </a:lnTo>
                  <a:lnTo>
                    <a:pt x="476844" y="951106"/>
                  </a:lnTo>
                  <a:lnTo>
                    <a:pt x="461614" y="807381"/>
                  </a:lnTo>
                  <a:lnTo>
                    <a:pt x="457388" y="726595"/>
                  </a:lnTo>
                  <a:lnTo>
                    <a:pt x="459676" y="656938"/>
                  </a:lnTo>
                  <a:lnTo>
                    <a:pt x="463129" y="611174"/>
                  </a:lnTo>
                  <a:lnTo>
                    <a:pt x="469008" y="555777"/>
                  </a:lnTo>
                  <a:lnTo>
                    <a:pt x="476460" y="495351"/>
                  </a:lnTo>
                  <a:lnTo>
                    <a:pt x="484636" y="434499"/>
                  </a:lnTo>
                  <a:lnTo>
                    <a:pt x="492686" y="377825"/>
                  </a:lnTo>
                  <a:lnTo>
                    <a:pt x="507682" y="278135"/>
                  </a:lnTo>
                  <a:lnTo>
                    <a:pt x="511213" y="256083"/>
                  </a:lnTo>
                  <a:lnTo>
                    <a:pt x="514011" y="234763"/>
                  </a:lnTo>
                  <a:lnTo>
                    <a:pt x="516046" y="214194"/>
                  </a:lnTo>
                  <a:lnTo>
                    <a:pt x="517283" y="194392"/>
                  </a:lnTo>
                  <a:lnTo>
                    <a:pt x="517656" y="167025"/>
                  </a:lnTo>
                  <a:lnTo>
                    <a:pt x="516221" y="141390"/>
                  </a:lnTo>
                  <a:lnTo>
                    <a:pt x="507301" y="94659"/>
                  </a:lnTo>
                  <a:lnTo>
                    <a:pt x="467258" y="33116"/>
                  </a:lnTo>
                  <a:lnTo>
                    <a:pt x="400773" y="1720"/>
                  </a:lnTo>
                  <a:lnTo>
                    <a:pt x="367968" y="0"/>
                  </a:lnTo>
                  <a:close/>
                </a:path>
              </a:pathLst>
            </a:custGeom>
            <a:solidFill>
              <a:srgbClr val="F0947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5915901" y="1337817"/>
              <a:ext cx="1090930" cy="2185035"/>
            </a:xfrm>
            <a:custGeom>
              <a:avLst/>
              <a:gdLst/>
              <a:ahLst/>
              <a:cxnLst/>
              <a:rect l="l" t="t" r="r" b="b"/>
              <a:pathLst>
                <a:path w="1090929" h="2185035">
                  <a:moveTo>
                    <a:pt x="1090676" y="1446479"/>
                  </a:moveTo>
                  <a:lnTo>
                    <a:pt x="1086815" y="1361871"/>
                  </a:lnTo>
                  <a:lnTo>
                    <a:pt x="1074051" y="1232674"/>
                  </a:lnTo>
                  <a:lnTo>
                    <a:pt x="1058341" y="1095019"/>
                  </a:lnTo>
                  <a:lnTo>
                    <a:pt x="1046378" y="980859"/>
                  </a:lnTo>
                  <a:lnTo>
                    <a:pt x="1040523" y="920457"/>
                  </a:lnTo>
                  <a:lnTo>
                    <a:pt x="1035202" y="860996"/>
                  </a:lnTo>
                  <a:lnTo>
                    <a:pt x="1030757" y="804862"/>
                  </a:lnTo>
                  <a:lnTo>
                    <a:pt x="1027544" y="754418"/>
                  </a:lnTo>
                  <a:lnTo>
                    <a:pt x="1025880" y="712025"/>
                  </a:lnTo>
                  <a:lnTo>
                    <a:pt x="1026134" y="680072"/>
                  </a:lnTo>
                  <a:lnTo>
                    <a:pt x="1029563" y="634314"/>
                  </a:lnTo>
                  <a:lnTo>
                    <a:pt x="1035431" y="578916"/>
                  </a:lnTo>
                  <a:lnTo>
                    <a:pt x="1042885" y="518502"/>
                  </a:lnTo>
                  <a:lnTo>
                    <a:pt x="1051064" y="457657"/>
                  </a:lnTo>
                  <a:lnTo>
                    <a:pt x="1059116" y="400989"/>
                  </a:lnTo>
                  <a:lnTo>
                    <a:pt x="1066203" y="353098"/>
                  </a:lnTo>
                  <a:lnTo>
                    <a:pt x="1077658" y="279247"/>
                  </a:lnTo>
                  <a:lnTo>
                    <a:pt x="1080439" y="257911"/>
                  </a:lnTo>
                  <a:lnTo>
                    <a:pt x="1082459" y="237324"/>
                  </a:lnTo>
                  <a:lnTo>
                    <a:pt x="1083678" y="217500"/>
                  </a:lnTo>
                  <a:lnTo>
                    <a:pt x="1084059" y="190157"/>
                  </a:lnTo>
                  <a:lnTo>
                    <a:pt x="1082636" y="164541"/>
                  </a:lnTo>
                  <a:lnTo>
                    <a:pt x="1074051" y="118719"/>
                  </a:lnTo>
                  <a:lnTo>
                    <a:pt x="1053223" y="77304"/>
                  </a:lnTo>
                  <a:lnTo>
                    <a:pt x="1023518" y="48539"/>
                  </a:lnTo>
                  <a:lnTo>
                    <a:pt x="1028242" y="51777"/>
                  </a:lnTo>
                  <a:lnTo>
                    <a:pt x="991158" y="19062"/>
                  </a:lnTo>
                  <a:lnTo>
                    <a:pt x="944067" y="1714"/>
                  </a:lnTo>
                  <a:lnTo>
                    <a:pt x="911263" y="0"/>
                  </a:lnTo>
                  <a:lnTo>
                    <a:pt x="875588" y="7797"/>
                  </a:lnTo>
                  <a:lnTo>
                    <a:pt x="839292" y="29146"/>
                  </a:lnTo>
                  <a:lnTo>
                    <a:pt x="804621" y="68122"/>
                  </a:lnTo>
                  <a:lnTo>
                    <a:pt x="773823" y="128790"/>
                  </a:lnTo>
                  <a:lnTo>
                    <a:pt x="754761" y="184086"/>
                  </a:lnTo>
                  <a:lnTo>
                    <a:pt x="738797" y="239903"/>
                  </a:lnTo>
                  <a:lnTo>
                    <a:pt x="725551" y="292379"/>
                  </a:lnTo>
                  <a:lnTo>
                    <a:pt x="714641" y="337705"/>
                  </a:lnTo>
                  <a:lnTo>
                    <a:pt x="705688" y="372046"/>
                  </a:lnTo>
                  <a:lnTo>
                    <a:pt x="689114" y="423265"/>
                  </a:lnTo>
                  <a:lnTo>
                    <a:pt x="675881" y="458317"/>
                  </a:lnTo>
                  <a:lnTo>
                    <a:pt x="663587" y="493382"/>
                  </a:lnTo>
                  <a:lnTo>
                    <a:pt x="649871" y="544626"/>
                  </a:lnTo>
                  <a:lnTo>
                    <a:pt x="641680" y="584301"/>
                  </a:lnTo>
                  <a:lnTo>
                    <a:pt x="634123" y="628954"/>
                  </a:lnTo>
                  <a:lnTo>
                    <a:pt x="618375" y="730669"/>
                  </a:lnTo>
                  <a:lnTo>
                    <a:pt x="608939" y="786511"/>
                  </a:lnTo>
                  <a:lnTo>
                    <a:pt x="597649" y="844829"/>
                  </a:lnTo>
                  <a:lnTo>
                    <a:pt x="583869" y="905027"/>
                  </a:lnTo>
                  <a:lnTo>
                    <a:pt x="563626" y="989723"/>
                  </a:lnTo>
                  <a:lnTo>
                    <a:pt x="555180" y="1049667"/>
                  </a:lnTo>
                  <a:lnTo>
                    <a:pt x="556983" y="1113434"/>
                  </a:lnTo>
                  <a:lnTo>
                    <a:pt x="567499" y="1209560"/>
                  </a:lnTo>
                  <a:lnTo>
                    <a:pt x="569493" y="1179042"/>
                  </a:lnTo>
                  <a:lnTo>
                    <a:pt x="572897" y="1138847"/>
                  </a:lnTo>
                  <a:lnTo>
                    <a:pt x="578027" y="1091323"/>
                  </a:lnTo>
                  <a:lnTo>
                    <a:pt x="585203" y="1038809"/>
                  </a:lnTo>
                  <a:lnTo>
                    <a:pt x="594753" y="983640"/>
                  </a:lnTo>
                  <a:lnTo>
                    <a:pt x="607009" y="928154"/>
                  </a:lnTo>
                  <a:lnTo>
                    <a:pt x="620788" y="867968"/>
                  </a:lnTo>
                  <a:lnTo>
                    <a:pt x="632091" y="809650"/>
                  </a:lnTo>
                  <a:lnTo>
                    <a:pt x="641515" y="753808"/>
                  </a:lnTo>
                  <a:lnTo>
                    <a:pt x="657263" y="652081"/>
                  </a:lnTo>
                  <a:lnTo>
                    <a:pt x="664832" y="607441"/>
                  </a:lnTo>
                  <a:lnTo>
                    <a:pt x="673023" y="567753"/>
                  </a:lnTo>
                  <a:lnTo>
                    <a:pt x="686739" y="516521"/>
                  </a:lnTo>
                  <a:lnTo>
                    <a:pt x="699033" y="481469"/>
                  </a:lnTo>
                  <a:lnTo>
                    <a:pt x="712266" y="446417"/>
                  </a:lnTo>
                  <a:lnTo>
                    <a:pt x="728827" y="395198"/>
                  </a:lnTo>
                  <a:lnTo>
                    <a:pt x="737781" y="360857"/>
                  </a:lnTo>
                  <a:lnTo>
                    <a:pt x="748690" y="315531"/>
                  </a:lnTo>
                  <a:lnTo>
                    <a:pt x="761949" y="263042"/>
                  </a:lnTo>
                  <a:lnTo>
                    <a:pt x="777913" y="207225"/>
                  </a:lnTo>
                  <a:lnTo>
                    <a:pt x="796975" y="151942"/>
                  </a:lnTo>
                  <a:lnTo>
                    <a:pt x="827773" y="91274"/>
                  </a:lnTo>
                  <a:lnTo>
                    <a:pt x="862444" y="52285"/>
                  </a:lnTo>
                  <a:lnTo>
                    <a:pt x="898728" y="30937"/>
                  </a:lnTo>
                  <a:lnTo>
                    <a:pt x="934402" y="23152"/>
                  </a:lnTo>
                  <a:lnTo>
                    <a:pt x="967219" y="24866"/>
                  </a:lnTo>
                  <a:lnTo>
                    <a:pt x="1014514" y="42329"/>
                  </a:lnTo>
                  <a:lnTo>
                    <a:pt x="1037983" y="82029"/>
                  </a:lnTo>
                  <a:lnTo>
                    <a:pt x="1046911" y="128790"/>
                  </a:lnTo>
                  <a:lnTo>
                    <a:pt x="1048334" y="154432"/>
                  </a:lnTo>
                  <a:lnTo>
                    <a:pt x="1047953" y="181787"/>
                  </a:lnTo>
                  <a:lnTo>
                    <a:pt x="1044727" y="222186"/>
                  </a:lnTo>
                  <a:lnTo>
                    <a:pt x="1038428" y="265518"/>
                  </a:lnTo>
                  <a:lnTo>
                    <a:pt x="1038250" y="265785"/>
                  </a:lnTo>
                  <a:lnTo>
                    <a:pt x="1023378" y="365226"/>
                  </a:lnTo>
                  <a:lnTo>
                    <a:pt x="1015314" y="421894"/>
                  </a:lnTo>
                  <a:lnTo>
                    <a:pt x="1007135" y="482739"/>
                  </a:lnTo>
                  <a:lnTo>
                    <a:pt x="999667" y="543153"/>
                  </a:lnTo>
                  <a:lnTo>
                    <a:pt x="993787" y="598525"/>
                  </a:lnTo>
                  <a:lnTo>
                    <a:pt x="990320" y="644258"/>
                  </a:lnTo>
                  <a:lnTo>
                    <a:pt x="990104" y="677341"/>
                  </a:lnTo>
                  <a:lnTo>
                    <a:pt x="991908" y="721385"/>
                  </a:lnTo>
                  <a:lnTo>
                    <a:pt x="995337" y="773811"/>
                  </a:lnTo>
                  <a:lnTo>
                    <a:pt x="1000023" y="832040"/>
                  </a:lnTo>
                  <a:lnTo>
                    <a:pt x="1005611" y="893495"/>
                  </a:lnTo>
                  <a:lnTo>
                    <a:pt x="1011707" y="955573"/>
                  </a:lnTo>
                  <a:lnTo>
                    <a:pt x="1017943" y="1015695"/>
                  </a:lnTo>
                  <a:lnTo>
                    <a:pt x="1024813" y="1109472"/>
                  </a:lnTo>
                  <a:lnTo>
                    <a:pt x="1031303" y="1187615"/>
                  </a:lnTo>
                  <a:lnTo>
                    <a:pt x="1033195" y="1224673"/>
                  </a:lnTo>
                  <a:lnTo>
                    <a:pt x="1034897" y="1319618"/>
                  </a:lnTo>
                  <a:lnTo>
                    <a:pt x="1030465" y="1448181"/>
                  </a:lnTo>
                  <a:lnTo>
                    <a:pt x="1013929" y="1586039"/>
                  </a:lnTo>
                  <a:lnTo>
                    <a:pt x="1002296" y="1638249"/>
                  </a:lnTo>
                  <a:lnTo>
                    <a:pt x="986129" y="1683054"/>
                  </a:lnTo>
                  <a:lnTo>
                    <a:pt x="966101" y="1721561"/>
                  </a:lnTo>
                  <a:lnTo>
                    <a:pt x="943025" y="1754212"/>
                  </a:lnTo>
                  <a:lnTo>
                    <a:pt x="911250" y="1781683"/>
                  </a:lnTo>
                  <a:lnTo>
                    <a:pt x="859967" y="1811502"/>
                  </a:lnTo>
                  <a:lnTo>
                    <a:pt x="791298" y="1843316"/>
                  </a:lnTo>
                  <a:lnTo>
                    <a:pt x="751090" y="1859864"/>
                  </a:lnTo>
                  <a:lnTo>
                    <a:pt x="707326" y="1876780"/>
                  </a:lnTo>
                  <a:lnTo>
                    <a:pt x="660260" y="1894014"/>
                  </a:lnTo>
                  <a:lnTo>
                    <a:pt x="610158" y="1911515"/>
                  </a:lnTo>
                  <a:lnTo>
                    <a:pt x="557288" y="1929257"/>
                  </a:lnTo>
                  <a:lnTo>
                    <a:pt x="501904" y="1947189"/>
                  </a:lnTo>
                  <a:lnTo>
                    <a:pt x="444271" y="1965261"/>
                  </a:lnTo>
                  <a:lnTo>
                    <a:pt x="384657" y="1983435"/>
                  </a:lnTo>
                  <a:lnTo>
                    <a:pt x="323316" y="2001647"/>
                  </a:lnTo>
                  <a:lnTo>
                    <a:pt x="260527" y="2019884"/>
                  </a:lnTo>
                  <a:lnTo>
                    <a:pt x="196532" y="2038070"/>
                  </a:lnTo>
                  <a:lnTo>
                    <a:pt x="131597" y="2056180"/>
                  </a:lnTo>
                  <a:lnTo>
                    <a:pt x="66001" y="2074176"/>
                  </a:lnTo>
                  <a:lnTo>
                    <a:pt x="0" y="2091982"/>
                  </a:lnTo>
                  <a:lnTo>
                    <a:pt x="0" y="2184450"/>
                  </a:lnTo>
                  <a:lnTo>
                    <a:pt x="190741" y="2125027"/>
                  </a:lnTo>
                  <a:lnTo>
                    <a:pt x="380225" y="2064956"/>
                  </a:lnTo>
                  <a:lnTo>
                    <a:pt x="556933" y="2007920"/>
                  </a:lnTo>
                  <a:lnTo>
                    <a:pt x="661949" y="1973389"/>
                  </a:lnTo>
                  <a:lnTo>
                    <a:pt x="752754" y="1942922"/>
                  </a:lnTo>
                  <a:lnTo>
                    <a:pt x="825931" y="1917611"/>
                  </a:lnTo>
                  <a:lnTo>
                    <a:pt x="878090" y="1898523"/>
                  </a:lnTo>
                  <a:lnTo>
                    <a:pt x="934948" y="1869008"/>
                  </a:lnTo>
                  <a:lnTo>
                    <a:pt x="992733" y="1817433"/>
                  </a:lnTo>
                  <a:lnTo>
                    <a:pt x="1018781" y="1782343"/>
                  </a:lnTo>
                  <a:lnTo>
                    <a:pt x="1041209" y="1740217"/>
                  </a:lnTo>
                  <a:lnTo>
                    <a:pt x="1058722" y="1690395"/>
                  </a:lnTo>
                  <a:lnTo>
                    <a:pt x="1070051" y="1632267"/>
                  </a:lnTo>
                  <a:lnTo>
                    <a:pt x="1085265" y="1523885"/>
                  </a:lnTo>
                  <a:lnTo>
                    <a:pt x="1090676" y="1446479"/>
                  </a:lnTo>
                  <a:close/>
                </a:path>
              </a:pathLst>
            </a:custGeom>
            <a:solidFill>
              <a:srgbClr val="EE807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6717455" y="1379693"/>
              <a:ext cx="263525" cy="243840"/>
            </a:xfrm>
            <a:custGeom>
              <a:avLst/>
              <a:gdLst/>
              <a:ahLst/>
              <a:cxnLst/>
              <a:rect l="l" t="t" r="r" b="b"/>
              <a:pathLst>
                <a:path w="263525" h="243840">
                  <a:moveTo>
                    <a:pt x="148534" y="0"/>
                  </a:moveTo>
                  <a:lnTo>
                    <a:pt x="141841" y="0"/>
                  </a:lnTo>
                  <a:lnTo>
                    <a:pt x="102562" y="7357"/>
                  </a:lnTo>
                  <a:lnTo>
                    <a:pt x="67954" y="29363"/>
                  </a:lnTo>
                  <a:lnTo>
                    <a:pt x="38129" y="65917"/>
                  </a:lnTo>
                  <a:lnTo>
                    <a:pt x="13202" y="116916"/>
                  </a:lnTo>
                  <a:lnTo>
                    <a:pt x="0" y="169022"/>
                  </a:lnTo>
                  <a:lnTo>
                    <a:pt x="6224" y="187663"/>
                  </a:lnTo>
                  <a:lnTo>
                    <a:pt x="19401" y="202248"/>
                  </a:lnTo>
                  <a:lnTo>
                    <a:pt x="38158" y="210426"/>
                  </a:lnTo>
                  <a:lnTo>
                    <a:pt x="204439" y="243471"/>
                  </a:lnTo>
                  <a:lnTo>
                    <a:pt x="224628" y="243157"/>
                  </a:lnTo>
                  <a:lnTo>
                    <a:pt x="261284" y="201294"/>
                  </a:lnTo>
                  <a:lnTo>
                    <a:pt x="263485" y="148543"/>
                  </a:lnTo>
                  <a:lnTo>
                    <a:pt x="262113" y="124318"/>
                  </a:lnTo>
                  <a:lnTo>
                    <a:pt x="253994" y="81470"/>
                  </a:lnTo>
                  <a:lnTo>
                    <a:pt x="219642" y="28852"/>
                  </a:lnTo>
                  <a:lnTo>
                    <a:pt x="162516" y="1752"/>
                  </a:lnTo>
                  <a:lnTo>
                    <a:pt x="148534" y="0"/>
                  </a:lnTo>
                  <a:close/>
                </a:path>
              </a:pathLst>
            </a:custGeom>
            <a:solidFill>
              <a:srgbClr val="F4B49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44496" y="510904"/>
              <a:ext cx="70465" cy="18257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11407" y="1827506"/>
              <a:ext cx="251631" cy="20410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5925955" y="2565906"/>
              <a:ext cx="532130" cy="946150"/>
            </a:xfrm>
            <a:custGeom>
              <a:avLst/>
              <a:gdLst/>
              <a:ahLst/>
              <a:cxnLst/>
              <a:rect l="l" t="t" r="r" b="b"/>
              <a:pathLst>
                <a:path w="532129" h="946150">
                  <a:moveTo>
                    <a:pt x="268452" y="0"/>
                  </a:moveTo>
                  <a:lnTo>
                    <a:pt x="0" y="80213"/>
                  </a:lnTo>
                  <a:lnTo>
                    <a:pt x="258571" y="945591"/>
                  </a:lnTo>
                  <a:lnTo>
                    <a:pt x="527024" y="865378"/>
                  </a:lnTo>
                  <a:lnTo>
                    <a:pt x="531436" y="856464"/>
                  </a:lnTo>
                  <a:lnTo>
                    <a:pt x="531545" y="834537"/>
                  </a:lnTo>
                  <a:lnTo>
                    <a:pt x="527613" y="800850"/>
                  </a:lnTo>
                  <a:lnTo>
                    <a:pt x="519905" y="756654"/>
                  </a:lnTo>
                  <a:lnTo>
                    <a:pt x="508682" y="703202"/>
                  </a:lnTo>
                  <a:lnTo>
                    <a:pt x="494206" y="641746"/>
                  </a:lnTo>
                  <a:lnTo>
                    <a:pt x="476742" y="573540"/>
                  </a:lnTo>
                  <a:lnTo>
                    <a:pt x="456550" y="499834"/>
                  </a:lnTo>
                  <a:lnTo>
                    <a:pt x="433895" y="421881"/>
                  </a:lnTo>
                  <a:lnTo>
                    <a:pt x="410073" y="344280"/>
                  </a:lnTo>
                  <a:lnTo>
                    <a:pt x="386520" y="271579"/>
                  </a:lnTo>
                  <a:lnTo>
                    <a:pt x="363703" y="204972"/>
                  </a:lnTo>
                  <a:lnTo>
                    <a:pt x="342090" y="145648"/>
                  </a:lnTo>
                  <a:lnTo>
                    <a:pt x="322148" y="94801"/>
                  </a:lnTo>
                  <a:lnTo>
                    <a:pt x="304346" y="53620"/>
                  </a:lnTo>
                  <a:lnTo>
                    <a:pt x="277030" y="5028"/>
                  </a:lnTo>
                  <a:lnTo>
                    <a:pt x="2684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5706008" y="2532184"/>
              <a:ext cx="688340" cy="1185545"/>
            </a:xfrm>
            <a:custGeom>
              <a:avLst/>
              <a:gdLst/>
              <a:ahLst/>
              <a:cxnLst/>
              <a:rect l="l" t="t" r="r" b="b"/>
              <a:pathLst>
                <a:path w="688339" h="1185545">
                  <a:moveTo>
                    <a:pt x="388877" y="0"/>
                  </a:moveTo>
                  <a:lnTo>
                    <a:pt x="0" y="115860"/>
                  </a:lnTo>
                  <a:lnTo>
                    <a:pt x="0" y="1185374"/>
                  </a:lnTo>
                  <a:lnTo>
                    <a:pt x="682285" y="981875"/>
                  </a:lnTo>
                  <a:lnTo>
                    <a:pt x="686755" y="974741"/>
                  </a:lnTo>
                  <a:lnTo>
                    <a:pt x="687921" y="957552"/>
                  </a:lnTo>
                  <a:lnTo>
                    <a:pt x="685948" y="931085"/>
                  </a:lnTo>
                  <a:lnTo>
                    <a:pt x="673230" y="853428"/>
                  </a:lnTo>
                  <a:lnTo>
                    <a:pt x="662812" y="803793"/>
                  </a:lnTo>
                  <a:lnTo>
                    <a:pt x="649905" y="747992"/>
                  </a:lnTo>
                  <a:lnTo>
                    <a:pt x="634672" y="686802"/>
                  </a:lnTo>
                  <a:lnTo>
                    <a:pt x="617277" y="621001"/>
                  </a:lnTo>
                  <a:lnTo>
                    <a:pt x="597880" y="551366"/>
                  </a:lnTo>
                  <a:lnTo>
                    <a:pt x="576647" y="478675"/>
                  </a:lnTo>
                  <a:lnTo>
                    <a:pt x="554522" y="406256"/>
                  </a:lnTo>
                  <a:lnTo>
                    <a:pt x="532536" y="337398"/>
                  </a:lnTo>
                  <a:lnTo>
                    <a:pt x="510980" y="272840"/>
                  </a:lnTo>
                  <a:lnTo>
                    <a:pt x="490145" y="213322"/>
                  </a:lnTo>
                  <a:lnTo>
                    <a:pt x="470320" y="159584"/>
                  </a:lnTo>
                  <a:lnTo>
                    <a:pt x="451798" y="112368"/>
                  </a:lnTo>
                  <a:lnTo>
                    <a:pt x="434867" y="72412"/>
                  </a:lnTo>
                  <a:lnTo>
                    <a:pt x="406945" y="17243"/>
                  </a:lnTo>
                  <a:lnTo>
                    <a:pt x="388877" y="0"/>
                  </a:lnTo>
                  <a:close/>
                </a:path>
              </a:pathLst>
            </a:custGeom>
            <a:solidFill>
              <a:srgbClr val="90374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5706008" y="3512798"/>
              <a:ext cx="684530" cy="205104"/>
            </a:xfrm>
            <a:custGeom>
              <a:avLst/>
              <a:gdLst/>
              <a:ahLst/>
              <a:cxnLst/>
              <a:rect l="l" t="t" r="r" b="b"/>
              <a:pathLst>
                <a:path w="684529" h="205104">
                  <a:moveTo>
                    <a:pt x="684406" y="0"/>
                  </a:moveTo>
                  <a:lnTo>
                    <a:pt x="683441" y="901"/>
                  </a:lnTo>
                  <a:lnTo>
                    <a:pt x="0" y="204756"/>
                  </a:lnTo>
                  <a:lnTo>
                    <a:pt x="683454" y="901"/>
                  </a:lnTo>
                  <a:lnTo>
                    <a:pt x="684406" y="0"/>
                  </a:lnTo>
                  <a:close/>
                </a:path>
              </a:pathLst>
            </a:custGeom>
            <a:solidFill>
              <a:srgbClr val="8A4F9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6411005" y="3171243"/>
              <a:ext cx="26034" cy="107950"/>
            </a:xfrm>
            <a:custGeom>
              <a:avLst/>
              <a:gdLst/>
              <a:ahLst/>
              <a:cxnLst/>
              <a:rect l="l" t="t" r="r" b="b"/>
              <a:pathLst>
                <a:path w="26035" h="107950">
                  <a:moveTo>
                    <a:pt x="0" y="0"/>
                  </a:moveTo>
                  <a:lnTo>
                    <a:pt x="7288" y="28844"/>
                  </a:lnTo>
                  <a:lnTo>
                    <a:pt x="14031" y="56468"/>
                  </a:lnTo>
                  <a:lnTo>
                    <a:pt x="20211" y="82776"/>
                  </a:lnTo>
                  <a:lnTo>
                    <a:pt x="25806" y="107670"/>
                  </a:lnTo>
                  <a:lnTo>
                    <a:pt x="20216" y="82774"/>
                  </a:lnTo>
                  <a:lnTo>
                    <a:pt x="14036" y="56464"/>
                  </a:lnTo>
                  <a:lnTo>
                    <a:pt x="7289" y="288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836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6334268" y="3171244"/>
              <a:ext cx="123825" cy="278765"/>
            </a:xfrm>
            <a:custGeom>
              <a:avLst/>
              <a:gdLst/>
              <a:ahLst/>
              <a:cxnLst/>
              <a:rect l="l" t="t" r="r" b="b"/>
              <a:pathLst>
                <a:path w="123825" h="278764">
                  <a:moveTo>
                    <a:pt x="76746" y="0"/>
                  </a:moveTo>
                  <a:lnTo>
                    <a:pt x="0" y="23050"/>
                  </a:lnTo>
                  <a:lnTo>
                    <a:pt x="16008" y="85801"/>
                  </a:lnTo>
                  <a:lnTo>
                    <a:pt x="29775" y="143515"/>
                  </a:lnTo>
                  <a:lnTo>
                    <a:pt x="41139" y="195424"/>
                  </a:lnTo>
                  <a:lnTo>
                    <a:pt x="49941" y="240763"/>
                  </a:lnTo>
                  <a:lnTo>
                    <a:pt x="56019" y="278764"/>
                  </a:lnTo>
                  <a:lnTo>
                    <a:pt x="118706" y="260019"/>
                  </a:lnTo>
                  <a:lnTo>
                    <a:pt x="122596" y="253948"/>
                  </a:lnTo>
                  <a:lnTo>
                    <a:pt x="123683" y="239331"/>
                  </a:lnTo>
                  <a:lnTo>
                    <a:pt x="122101" y="216817"/>
                  </a:lnTo>
                  <a:lnTo>
                    <a:pt x="114168" y="164961"/>
                  </a:lnTo>
                  <a:lnTo>
                    <a:pt x="96952" y="82776"/>
                  </a:lnTo>
                  <a:lnTo>
                    <a:pt x="90776" y="56468"/>
                  </a:lnTo>
                  <a:lnTo>
                    <a:pt x="76746" y="0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5706008" y="3194295"/>
              <a:ext cx="688340" cy="523875"/>
            </a:xfrm>
            <a:custGeom>
              <a:avLst/>
              <a:gdLst/>
              <a:ahLst/>
              <a:cxnLst/>
              <a:rect l="l" t="t" r="r" b="b"/>
              <a:pathLst>
                <a:path w="688339" h="523875">
                  <a:moveTo>
                    <a:pt x="628259" y="0"/>
                  </a:moveTo>
                  <a:lnTo>
                    <a:pt x="0" y="188693"/>
                  </a:lnTo>
                  <a:lnTo>
                    <a:pt x="0" y="523259"/>
                  </a:lnTo>
                  <a:lnTo>
                    <a:pt x="683441" y="319404"/>
                  </a:lnTo>
                  <a:lnTo>
                    <a:pt x="684406" y="318503"/>
                  </a:lnTo>
                  <a:lnTo>
                    <a:pt x="685206" y="317055"/>
                  </a:lnTo>
                  <a:lnTo>
                    <a:pt x="687390" y="308922"/>
                  </a:lnTo>
                  <a:lnTo>
                    <a:pt x="687923" y="295800"/>
                  </a:lnTo>
                  <a:lnTo>
                    <a:pt x="686862" y="277970"/>
                  </a:lnTo>
                  <a:lnTo>
                    <a:pt x="684266" y="255714"/>
                  </a:lnTo>
                  <a:lnTo>
                    <a:pt x="678201" y="217713"/>
                  </a:lnTo>
                  <a:lnTo>
                    <a:pt x="669399" y="172374"/>
                  </a:lnTo>
                  <a:lnTo>
                    <a:pt x="658035" y="120464"/>
                  </a:lnTo>
                  <a:lnTo>
                    <a:pt x="644268" y="62750"/>
                  </a:lnTo>
                  <a:lnTo>
                    <a:pt x="628259" y="0"/>
                  </a:lnTo>
                  <a:close/>
                </a:path>
              </a:pathLst>
            </a:custGeom>
            <a:solidFill>
              <a:srgbClr val="80314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/>
          <p:cNvSpPr txBox="1"/>
          <p:nvPr/>
        </p:nvSpPr>
        <p:spPr>
          <a:xfrm>
            <a:off x="5693299" y="3782855"/>
            <a:ext cx="194119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90" b="1">
                <a:solidFill>
                  <a:srgbClr val="231F20"/>
                </a:solidFill>
                <a:latin typeface="Arial"/>
                <a:cs typeface="Arial"/>
              </a:rPr>
              <a:t>Өмір</a:t>
            </a:r>
            <a:r>
              <a:rPr dirty="0" sz="1400" spc="-80" b="1">
                <a:solidFill>
                  <a:srgbClr val="231F20"/>
                </a:solidFill>
                <a:latin typeface="Arial"/>
                <a:cs typeface="Arial"/>
              </a:rPr>
              <a:t>г</a:t>
            </a:r>
            <a:r>
              <a:rPr dirty="0" sz="1400" spc="-70" b="1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20" b="1">
                <a:solidFill>
                  <a:srgbClr val="231F20"/>
                </a:solidFill>
                <a:latin typeface="Arial"/>
                <a:cs typeface="Arial"/>
              </a:rPr>
              <a:t>салауа</a:t>
            </a:r>
            <a:r>
              <a:rPr dirty="0" sz="1400" spc="-50" b="1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dirty="0" sz="1400" spc="-160" b="1">
                <a:solidFill>
                  <a:srgbClr val="231F20"/>
                </a:solidFill>
                <a:latin typeface="Arial"/>
                <a:cs typeface="Arial"/>
              </a:rPr>
              <a:t>ты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70" b="1">
                <a:solidFill>
                  <a:srgbClr val="231F20"/>
                </a:solidFill>
                <a:latin typeface="Arial"/>
                <a:cs typeface="Arial"/>
              </a:rPr>
              <a:t>қадам</a:t>
            </a:r>
            <a:endParaRPr sz="14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693299" y="5759787"/>
            <a:ext cx="1496695" cy="90551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Отве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твенны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исп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лни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60">
                <a:solidFill>
                  <a:srgbClr val="85A8B8"/>
                </a:solidFill>
                <a:latin typeface="Tahoma"/>
                <a:cs typeface="Tahoma"/>
              </a:rPr>
              <a:t>ли:</a:t>
            </a:r>
            <a:endParaRPr sz="900">
              <a:latin typeface="Tahoma"/>
              <a:cs typeface="Tahoma"/>
            </a:endParaRPr>
          </a:p>
          <a:p>
            <a:pPr marL="217804" marR="83820">
              <a:lnSpc>
                <a:spcPct val="100000"/>
              </a:lnSpc>
              <a:spcBef>
                <a:spcPts val="225"/>
              </a:spcBef>
            </a:pPr>
            <a:r>
              <a:rPr dirty="0" sz="900" spc="-5">
                <a:solidFill>
                  <a:srgbClr val="85A8B8"/>
                </a:solidFill>
                <a:latin typeface="Tahoma"/>
                <a:cs typeface="Tahoma"/>
              </a:rPr>
              <a:t>Зам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ти</a:t>
            </a:r>
            <a:r>
              <a:rPr dirty="0" sz="900" spc="-5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40">
                <a:solidFill>
                  <a:srgbClr val="85A8B8"/>
                </a:solidFill>
                <a:latin typeface="Tahoma"/>
                <a:cs typeface="Tahoma"/>
              </a:rPr>
              <a:t>л</a:t>
            </a:r>
            <a:r>
              <a:rPr dirty="0" sz="900" spc="-40">
                <a:solidFill>
                  <a:srgbClr val="85A8B8"/>
                </a:solidFill>
                <a:latin typeface="Tahoma"/>
                <a:cs typeface="Tahoma"/>
              </a:rPr>
              <a:t>ь</a:t>
            </a:r>
            <a:r>
              <a:rPr dirty="0" sz="900" spc="-8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дирек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ора  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по 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воспитательной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раб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7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70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,</a:t>
            </a:r>
            <a:r>
              <a:rPr dirty="0" sz="900" spc="-9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5">
                <a:solidFill>
                  <a:srgbClr val="85A8B8"/>
                </a:solidFill>
                <a:latin typeface="Tahoma"/>
                <a:cs typeface="Tahoma"/>
              </a:rPr>
              <a:t>М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дицинский 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раб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тник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,</a:t>
            </a:r>
            <a:r>
              <a:rPr dirty="0" sz="900" spc="-9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оциальный  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педагог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693299" y="5070673"/>
            <a:ext cx="7969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20" b="1">
                <a:solidFill>
                  <a:srgbClr val="85A8B8"/>
                </a:solidFill>
                <a:latin typeface="Arial"/>
                <a:cs typeface="Arial"/>
              </a:rPr>
              <a:t>В</a:t>
            </a:r>
            <a:r>
              <a:rPr dirty="0" sz="900" spc="-20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65" b="1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dirty="0" sz="900" spc="-55" b="1">
                <a:solidFill>
                  <a:srgbClr val="85A8B8"/>
                </a:solidFill>
                <a:latin typeface="Arial"/>
                <a:cs typeface="Arial"/>
              </a:rPr>
              <a:t>ечени</a:t>
            </a:r>
            <a:r>
              <a:rPr dirty="0" sz="900" spc="-60" b="1">
                <a:solidFill>
                  <a:srgbClr val="85A8B8"/>
                </a:solidFill>
                <a:latin typeface="Arial"/>
                <a:cs typeface="Arial"/>
              </a:rPr>
              <a:t>и</a:t>
            </a:r>
            <a:r>
              <a:rPr dirty="0" sz="900" spc="-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40" b="1">
                <a:solidFill>
                  <a:srgbClr val="85A8B8"/>
                </a:solidFill>
                <a:latin typeface="Arial"/>
                <a:cs typeface="Arial"/>
              </a:rPr>
              <a:t>г</a:t>
            </a:r>
            <a:r>
              <a:rPr dirty="0" sz="900" spc="-60" b="1">
                <a:solidFill>
                  <a:srgbClr val="85A8B8"/>
                </a:solidFill>
                <a:latin typeface="Arial"/>
                <a:cs typeface="Arial"/>
              </a:rPr>
              <a:t>ода</a:t>
            </a:r>
            <a:endParaRPr sz="9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693299" y="4321093"/>
            <a:ext cx="1170940" cy="355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60" b="1">
                <a:solidFill>
                  <a:srgbClr val="85A8B8"/>
                </a:solidFill>
                <a:latin typeface="Arial"/>
                <a:cs typeface="Arial"/>
              </a:rPr>
              <a:t>ОФИЛА</a:t>
            </a:r>
            <a:r>
              <a:rPr dirty="0" sz="900" spc="-95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900" spc="-65" b="1">
                <a:solidFill>
                  <a:srgbClr val="85A8B8"/>
                </a:solidFill>
                <a:latin typeface="Arial"/>
                <a:cs typeface="Arial"/>
              </a:rPr>
              <a:t>ТИЧЕСКИЕ  </a:t>
            </a:r>
            <a:r>
              <a:rPr dirty="0" sz="900" spc="-70" b="1">
                <a:solidFill>
                  <a:srgbClr val="85A8B8"/>
                </a:solidFill>
                <a:latin typeface="Arial"/>
                <a:cs typeface="Arial"/>
              </a:rPr>
              <a:t>МЕРОПРИЯТИИ</a:t>
            </a:r>
            <a:endParaRPr sz="9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604298" y="4345847"/>
            <a:ext cx="2752090" cy="1092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Разъяснительные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мероприятия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по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профилакти-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ке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распространения синтетических наркотиков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среди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подростков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(через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Интернет-ресурсы).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Просмотр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документальных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фильмов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5">
                <a:solidFill>
                  <a:srgbClr val="231F20"/>
                </a:solidFill>
                <a:latin typeface="Tahoma"/>
                <a:cs typeface="Tahoma"/>
              </a:rPr>
              <a:t>их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вреде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 негативном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влиянии на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здоровье.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Проведе-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ние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группах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мероприятий по дизайну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анти-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нар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тич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ски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х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плака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ов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1000" spc="-10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вид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ор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ли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4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.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д.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37" name="object 37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9" name="object 39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5705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347300" y="7129883"/>
            <a:ext cx="173355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55">
                <a:solidFill>
                  <a:srgbClr val="85A8B8"/>
                </a:solidFill>
                <a:latin typeface="Trebuchet MS"/>
                <a:cs typeface="Trebuchet MS"/>
              </a:rPr>
              <a:t>76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0179132" y="7129883"/>
            <a:ext cx="167005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30">
                <a:solidFill>
                  <a:srgbClr val="85A8B8"/>
                </a:solidFill>
                <a:latin typeface="Trebuchet MS"/>
                <a:cs typeface="Trebuchet MS"/>
              </a:rPr>
              <a:t>77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43" name="object 4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44" name="object 44"/>
          <p:cNvSpPr txBox="1"/>
          <p:nvPr/>
        </p:nvSpPr>
        <p:spPr>
          <a:xfrm>
            <a:off x="5693248" y="7154067"/>
            <a:ext cx="2454275" cy="14668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800" spc="-45">
                <a:solidFill>
                  <a:srgbClr val="85A8B8"/>
                </a:solidFill>
                <a:latin typeface="Trebuchet MS"/>
                <a:cs typeface="Trebuchet MS"/>
              </a:rPr>
              <a:t>МИНИСТЕРСТВОПРОСВЕЩЕНИЯРЕСПУБЛИКИКАЗАХСТАН</a:t>
            </a:r>
            <a:endParaRPr sz="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7300" y="296505"/>
            <a:ext cx="100838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50">
                <a:solidFill>
                  <a:srgbClr val="231F20"/>
                </a:solidFill>
                <a:latin typeface="Microsoft Sans Serif"/>
                <a:cs typeface="Microsoft Sans Serif"/>
              </a:rPr>
              <a:t>Введение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1900" y="1001755"/>
            <a:ext cx="200660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100"/>
              </a:spcBef>
            </a:pPr>
            <a:r>
              <a:rPr dirty="0" sz="1000" spc="-165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лав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а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дар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тв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а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r>
              <a:rPr dirty="0" sz="1000" spc="-1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окае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на 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Национальном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курылтае</a:t>
            </a:r>
            <a:r>
              <a:rPr dirty="0" baseline="35353" sz="825" spc="-30">
                <a:solidFill>
                  <a:srgbClr val="231F20"/>
                </a:solidFill>
                <a:latin typeface="Tahoma"/>
                <a:cs typeface="Tahoma"/>
              </a:rPr>
              <a:t>1</a:t>
            </a:r>
            <a:r>
              <a:rPr dirty="0" baseline="35353" sz="825" spc="1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озвучил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ключевые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ценности: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59994" y="3567429"/>
            <a:ext cx="2204720" cy="1641475"/>
            <a:chOff x="359994" y="3567429"/>
            <a:chExt cx="2204720" cy="1641475"/>
          </a:xfrm>
        </p:grpSpPr>
        <p:sp>
          <p:nvSpPr>
            <p:cNvPr id="5" name="object 5"/>
            <p:cNvSpPr/>
            <p:nvPr/>
          </p:nvSpPr>
          <p:spPr>
            <a:xfrm>
              <a:off x="359994" y="3567429"/>
              <a:ext cx="2204720" cy="1641475"/>
            </a:xfrm>
            <a:custGeom>
              <a:avLst/>
              <a:gdLst/>
              <a:ahLst/>
              <a:cxnLst/>
              <a:rect l="l" t="t" r="r" b="b"/>
              <a:pathLst>
                <a:path w="2204720" h="1641475">
                  <a:moveTo>
                    <a:pt x="2204275" y="0"/>
                  </a:moveTo>
                  <a:lnTo>
                    <a:pt x="0" y="0"/>
                  </a:lnTo>
                  <a:lnTo>
                    <a:pt x="0" y="1640916"/>
                  </a:lnTo>
                  <a:lnTo>
                    <a:pt x="2204275" y="1640916"/>
                  </a:lnTo>
                  <a:lnTo>
                    <a:pt x="2204275" y="0"/>
                  </a:lnTo>
                  <a:close/>
                </a:path>
              </a:pathLst>
            </a:custGeom>
            <a:solidFill>
              <a:srgbClr val="FDB71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6849" y="3718636"/>
              <a:ext cx="628472" cy="584301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359994" y="5415089"/>
            <a:ext cx="2204720" cy="1641475"/>
            <a:chOff x="359994" y="5415089"/>
            <a:chExt cx="2204720" cy="1641475"/>
          </a:xfrm>
        </p:grpSpPr>
        <p:sp>
          <p:nvSpPr>
            <p:cNvPr id="8" name="object 8"/>
            <p:cNvSpPr/>
            <p:nvPr/>
          </p:nvSpPr>
          <p:spPr>
            <a:xfrm>
              <a:off x="359994" y="5415089"/>
              <a:ext cx="2204720" cy="1641475"/>
            </a:xfrm>
            <a:custGeom>
              <a:avLst/>
              <a:gdLst/>
              <a:ahLst/>
              <a:cxnLst/>
              <a:rect l="l" t="t" r="r" b="b"/>
              <a:pathLst>
                <a:path w="2204720" h="1641475">
                  <a:moveTo>
                    <a:pt x="2204275" y="0"/>
                  </a:moveTo>
                  <a:lnTo>
                    <a:pt x="0" y="0"/>
                  </a:lnTo>
                  <a:lnTo>
                    <a:pt x="0" y="1640916"/>
                  </a:lnTo>
                  <a:lnTo>
                    <a:pt x="2204275" y="1640916"/>
                  </a:lnTo>
                  <a:lnTo>
                    <a:pt x="2204275" y="0"/>
                  </a:lnTo>
                  <a:close/>
                </a:path>
              </a:pathLst>
            </a:custGeom>
            <a:solidFill>
              <a:srgbClr val="F15D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195057" y="5601694"/>
              <a:ext cx="596265" cy="604520"/>
            </a:xfrm>
            <a:custGeom>
              <a:avLst/>
              <a:gdLst/>
              <a:ahLst/>
              <a:cxnLst/>
              <a:rect l="l" t="t" r="r" b="b"/>
              <a:pathLst>
                <a:path w="596264" h="604520">
                  <a:moveTo>
                    <a:pt x="187239" y="574040"/>
                  </a:moveTo>
                  <a:lnTo>
                    <a:pt x="147027" y="574040"/>
                  </a:lnTo>
                  <a:lnTo>
                    <a:pt x="154305" y="577849"/>
                  </a:lnTo>
                  <a:lnTo>
                    <a:pt x="162013" y="581660"/>
                  </a:lnTo>
                  <a:lnTo>
                    <a:pt x="170014" y="584199"/>
                  </a:lnTo>
                  <a:lnTo>
                    <a:pt x="177241" y="603249"/>
                  </a:lnTo>
                  <a:lnTo>
                    <a:pt x="180860" y="604519"/>
                  </a:lnTo>
                  <a:lnTo>
                    <a:pt x="221094" y="604519"/>
                  </a:lnTo>
                  <a:lnTo>
                    <a:pt x="224713" y="603249"/>
                  </a:lnTo>
                  <a:lnTo>
                    <a:pt x="231458" y="585469"/>
                  </a:lnTo>
                  <a:lnTo>
                    <a:pt x="191617" y="585469"/>
                  </a:lnTo>
                  <a:lnTo>
                    <a:pt x="187239" y="574040"/>
                  </a:lnTo>
                  <a:close/>
                </a:path>
                <a:path w="596264" h="604520">
                  <a:moveTo>
                    <a:pt x="255320" y="553719"/>
                  </a:moveTo>
                  <a:lnTo>
                    <a:pt x="251904" y="553719"/>
                  </a:lnTo>
                  <a:lnTo>
                    <a:pt x="249161" y="554990"/>
                  </a:lnTo>
                  <a:lnTo>
                    <a:pt x="242818" y="558799"/>
                  </a:lnTo>
                  <a:lnTo>
                    <a:pt x="236215" y="561340"/>
                  </a:lnTo>
                  <a:lnTo>
                    <a:pt x="229385" y="563879"/>
                  </a:lnTo>
                  <a:lnTo>
                    <a:pt x="222364" y="566419"/>
                  </a:lnTo>
                  <a:lnTo>
                    <a:pt x="219227" y="566419"/>
                  </a:lnTo>
                  <a:lnTo>
                    <a:pt x="216662" y="568960"/>
                  </a:lnTo>
                  <a:lnTo>
                    <a:pt x="210337" y="585469"/>
                  </a:lnTo>
                  <a:lnTo>
                    <a:pt x="231458" y="585469"/>
                  </a:lnTo>
                  <a:lnTo>
                    <a:pt x="231940" y="584199"/>
                  </a:lnTo>
                  <a:lnTo>
                    <a:pt x="239941" y="581660"/>
                  </a:lnTo>
                  <a:lnTo>
                    <a:pt x="247650" y="577849"/>
                  </a:lnTo>
                  <a:lnTo>
                    <a:pt x="254914" y="574040"/>
                  </a:lnTo>
                  <a:lnTo>
                    <a:pt x="285402" y="574040"/>
                  </a:lnTo>
                  <a:lnTo>
                    <a:pt x="299620" y="560069"/>
                  </a:lnTo>
                  <a:lnTo>
                    <a:pt x="271424" y="560069"/>
                  </a:lnTo>
                  <a:lnTo>
                    <a:pt x="255320" y="553719"/>
                  </a:lnTo>
                  <a:close/>
                </a:path>
                <a:path w="596264" h="604520">
                  <a:moveTo>
                    <a:pt x="200964" y="68579"/>
                  </a:moveTo>
                  <a:lnTo>
                    <a:pt x="159444" y="76199"/>
                  </a:lnTo>
                  <a:lnTo>
                    <a:pt x="125479" y="99059"/>
                  </a:lnTo>
                  <a:lnTo>
                    <a:pt x="102548" y="133349"/>
                  </a:lnTo>
                  <a:lnTo>
                    <a:pt x="94132" y="175259"/>
                  </a:lnTo>
                  <a:lnTo>
                    <a:pt x="98183" y="204469"/>
                  </a:lnTo>
                  <a:lnTo>
                    <a:pt x="109585" y="229869"/>
                  </a:lnTo>
                  <a:lnTo>
                    <a:pt x="127211" y="252729"/>
                  </a:lnTo>
                  <a:lnTo>
                    <a:pt x="149936" y="269239"/>
                  </a:lnTo>
                  <a:lnTo>
                    <a:pt x="104541" y="287019"/>
                  </a:lnTo>
                  <a:lnTo>
                    <a:pt x="65329" y="314959"/>
                  </a:lnTo>
                  <a:lnTo>
                    <a:pt x="33851" y="350519"/>
                  </a:lnTo>
                  <a:lnTo>
                    <a:pt x="11659" y="393699"/>
                  </a:lnTo>
                  <a:lnTo>
                    <a:pt x="304" y="441959"/>
                  </a:lnTo>
                  <a:lnTo>
                    <a:pt x="0" y="445769"/>
                  </a:lnTo>
                  <a:lnTo>
                    <a:pt x="889" y="448309"/>
                  </a:lnTo>
                  <a:lnTo>
                    <a:pt x="4610" y="452119"/>
                  </a:lnTo>
                  <a:lnTo>
                    <a:pt x="7239" y="453389"/>
                  </a:lnTo>
                  <a:lnTo>
                    <a:pt x="75653" y="453389"/>
                  </a:lnTo>
                  <a:lnTo>
                    <a:pt x="73621" y="454659"/>
                  </a:lnTo>
                  <a:lnTo>
                    <a:pt x="72415" y="457199"/>
                  </a:lnTo>
                  <a:lnTo>
                    <a:pt x="72415" y="496569"/>
                  </a:lnTo>
                  <a:lnTo>
                    <a:pt x="74904" y="500379"/>
                  </a:lnTo>
                  <a:lnTo>
                    <a:pt x="93700" y="507999"/>
                  </a:lnTo>
                  <a:lnTo>
                    <a:pt x="96012" y="515619"/>
                  </a:lnTo>
                  <a:lnTo>
                    <a:pt x="99199" y="523239"/>
                  </a:lnTo>
                  <a:lnTo>
                    <a:pt x="103225" y="530860"/>
                  </a:lnTo>
                  <a:lnTo>
                    <a:pt x="95046" y="548640"/>
                  </a:lnTo>
                  <a:lnTo>
                    <a:pt x="95846" y="553719"/>
                  </a:lnTo>
                  <a:lnTo>
                    <a:pt x="124282" y="581660"/>
                  </a:lnTo>
                  <a:lnTo>
                    <a:pt x="128600" y="582929"/>
                  </a:lnTo>
                  <a:lnTo>
                    <a:pt x="147027" y="574040"/>
                  </a:lnTo>
                  <a:lnTo>
                    <a:pt x="187239" y="574040"/>
                  </a:lnTo>
                  <a:lnTo>
                    <a:pt x="185293" y="568960"/>
                  </a:lnTo>
                  <a:lnTo>
                    <a:pt x="182727" y="566419"/>
                  </a:lnTo>
                  <a:lnTo>
                    <a:pt x="179590" y="566419"/>
                  </a:lnTo>
                  <a:lnTo>
                    <a:pt x="172548" y="563879"/>
                  </a:lnTo>
                  <a:lnTo>
                    <a:pt x="165708" y="561340"/>
                  </a:lnTo>
                  <a:lnTo>
                    <a:pt x="162400" y="560069"/>
                  </a:lnTo>
                  <a:lnTo>
                    <a:pt x="130505" y="560069"/>
                  </a:lnTo>
                  <a:lnTo>
                    <a:pt x="117259" y="547369"/>
                  </a:lnTo>
                  <a:lnTo>
                    <a:pt x="124421" y="530860"/>
                  </a:lnTo>
                  <a:lnTo>
                    <a:pt x="124193" y="527049"/>
                  </a:lnTo>
                  <a:lnTo>
                    <a:pt x="111353" y="497839"/>
                  </a:lnTo>
                  <a:lnTo>
                    <a:pt x="110604" y="495299"/>
                  </a:lnTo>
                  <a:lnTo>
                    <a:pt x="108369" y="492759"/>
                  </a:lnTo>
                  <a:lnTo>
                    <a:pt x="105359" y="491489"/>
                  </a:lnTo>
                  <a:lnTo>
                    <a:pt x="91948" y="486409"/>
                  </a:lnTo>
                  <a:lnTo>
                    <a:pt x="91948" y="467359"/>
                  </a:lnTo>
                  <a:lnTo>
                    <a:pt x="108369" y="461009"/>
                  </a:lnTo>
                  <a:lnTo>
                    <a:pt x="110617" y="458469"/>
                  </a:lnTo>
                  <a:lnTo>
                    <a:pt x="111353" y="454659"/>
                  </a:lnTo>
                  <a:lnTo>
                    <a:pt x="113340" y="448309"/>
                  </a:lnTo>
                  <a:lnTo>
                    <a:pt x="118924" y="434339"/>
                  </a:lnTo>
                  <a:lnTo>
                    <a:pt x="21221" y="434339"/>
                  </a:lnTo>
                  <a:lnTo>
                    <a:pt x="36816" y="384809"/>
                  </a:lnTo>
                  <a:lnTo>
                    <a:pt x="64754" y="342899"/>
                  </a:lnTo>
                  <a:lnTo>
                    <a:pt x="102869" y="311149"/>
                  </a:lnTo>
                  <a:lnTo>
                    <a:pt x="148994" y="289559"/>
                  </a:lnTo>
                  <a:lnTo>
                    <a:pt x="200964" y="281939"/>
                  </a:lnTo>
                  <a:lnTo>
                    <a:pt x="286760" y="281939"/>
                  </a:lnTo>
                  <a:lnTo>
                    <a:pt x="252018" y="269239"/>
                  </a:lnTo>
                  <a:lnTo>
                    <a:pt x="260766" y="262889"/>
                  </a:lnTo>
                  <a:lnTo>
                    <a:pt x="200964" y="262889"/>
                  </a:lnTo>
                  <a:lnTo>
                    <a:pt x="167036" y="255269"/>
                  </a:lnTo>
                  <a:lnTo>
                    <a:pt x="139285" y="236219"/>
                  </a:lnTo>
                  <a:lnTo>
                    <a:pt x="120552" y="209549"/>
                  </a:lnTo>
                  <a:lnTo>
                    <a:pt x="113677" y="175259"/>
                  </a:lnTo>
                  <a:lnTo>
                    <a:pt x="120552" y="140969"/>
                  </a:lnTo>
                  <a:lnTo>
                    <a:pt x="139285" y="113029"/>
                  </a:lnTo>
                  <a:lnTo>
                    <a:pt x="167036" y="93979"/>
                  </a:lnTo>
                  <a:lnTo>
                    <a:pt x="200964" y="87629"/>
                  </a:lnTo>
                  <a:lnTo>
                    <a:pt x="259504" y="87629"/>
                  </a:lnTo>
                  <a:lnTo>
                    <a:pt x="242514" y="76199"/>
                  </a:lnTo>
                  <a:lnTo>
                    <a:pt x="200964" y="68579"/>
                  </a:lnTo>
                  <a:close/>
                </a:path>
                <a:path w="596264" h="604520">
                  <a:moveTo>
                    <a:pt x="285402" y="574040"/>
                  </a:moveTo>
                  <a:lnTo>
                    <a:pt x="254914" y="574040"/>
                  </a:lnTo>
                  <a:lnTo>
                    <a:pt x="273329" y="582929"/>
                  </a:lnTo>
                  <a:lnTo>
                    <a:pt x="277647" y="581660"/>
                  </a:lnTo>
                  <a:lnTo>
                    <a:pt x="285402" y="574040"/>
                  </a:lnTo>
                  <a:close/>
                </a:path>
                <a:path w="596264" h="604520">
                  <a:moveTo>
                    <a:pt x="384264" y="453389"/>
                  </a:moveTo>
                  <a:lnTo>
                    <a:pt x="351053" y="453389"/>
                  </a:lnTo>
                  <a:lnTo>
                    <a:pt x="394970" y="485139"/>
                  </a:lnTo>
                  <a:lnTo>
                    <a:pt x="374015" y="549910"/>
                  </a:lnTo>
                  <a:lnTo>
                    <a:pt x="376313" y="556260"/>
                  </a:lnTo>
                  <a:lnTo>
                    <a:pt x="387324" y="565149"/>
                  </a:lnTo>
                  <a:lnTo>
                    <a:pt x="394766" y="565149"/>
                  </a:lnTo>
                  <a:lnTo>
                    <a:pt x="430771" y="538479"/>
                  </a:lnTo>
                  <a:lnTo>
                    <a:pt x="398360" y="538479"/>
                  </a:lnTo>
                  <a:lnTo>
                    <a:pt x="416521" y="482599"/>
                  </a:lnTo>
                  <a:lnTo>
                    <a:pt x="414210" y="474979"/>
                  </a:lnTo>
                  <a:lnTo>
                    <a:pt x="384264" y="453389"/>
                  </a:lnTo>
                  <a:close/>
                </a:path>
                <a:path w="596264" h="604520">
                  <a:moveTo>
                    <a:pt x="482241" y="524510"/>
                  </a:moveTo>
                  <a:lnTo>
                    <a:pt x="449630" y="524510"/>
                  </a:lnTo>
                  <a:lnTo>
                    <a:pt x="504507" y="565149"/>
                  </a:lnTo>
                  <a:lnTo>
                    <a:pt x="511949" y="565149"/>
                  </a:lnTo>
                  <a:lnTo>
                    <a:pt x="522960" y="556260"/>
                  </a:lnTo>
                  <a:lnTo>
                    <a:pt x="525259" y="549910"/>
                  </a:lnTo>
                  <a:lnTo>
                    <a:pt x="521561" y="538479"/>
                  </a:lnTo>
                  <a:lnTo>
                    <a:pt x="500926" y="538479"/>
                  </a:lnTo>
                  <a:lnTo>
                    <a:pt x="482241" y="524510"/>
                  </a:lnTo>
                  <a:close/>
                </a:path>
                <a:path w="596264" h="604520">
                  <a:moveTo>
                    <a:pt x="149987" y="553719"/>
                  </a:moveTo>
                  <a:lnTo>
                    <a:pt x="146596" y="553719"/>
                  </a:lnTo>
                  <a:lnTo>
                    <a:pt x="130505" y="560069"/>
                  </a:lnTo>
                  <a:lnTo>
                    <a:pt x="162400" y="560069"/>
                  </a:lnTo>
                  <a:lnTo>
                    <a:pt x="159093" y="558799"/>
                  </a:lnTo>
                  <a:lnTo>
                    <a:pt x="152730" y="554990"/>
                  </a:lnTo>
                  <a:lnTo>
                    <a:pt x="149987" y="553719"/>
                  </a:lnTo>
                  <a:close/>
                </a:path>
                <a:path w="596264" h="604520">
                  <a:moveTo>
                    <a:pt x="298327" y="392429"/>
                  </a:moveTo>
                  <a:lnTo>
                    <a:pt x="271437" y="392429"/>
                  </a:lnTo>
                  <a:lnTo>
                    <a:pt x="284670" y="406399"/>
                  </a:lnTo>
                  <a:lnTo>
                    <a:pt x="277533" y="421639"/>
                  </a:lnTo>
                  <a:lnTo>
                    <a:pt x="277761" y="425449"/>
                  </a:lnTo>
                  <a:lnTo>
                    <a:pt x="279450" y="427989"/>
                  </a:lnTo>
                  <a:lnTo>
                    <a:pt x="283030" y="434339"/>
                  </a:lnTo>
                  <a:lnTo>
                    <a:pt x="286083" y="441959"/>
                  </a:lnTo>
                  <a:lnTo>
                    <a:pt x="288598" y="448309"/>
                  </a:lnTo>
                  <a:lnTo>
                    <a:pt x="290563" y="454659"/>
                  </a:lnTo>
                  <a:lnTo>
                    <a:pt x="291299" y="458469"/>
                  </a:lnTo>
                  <a:lnTo>
                    <a:pt x="293547" y="461009"/>
                  </a:lnTo>
                  <a:lnTo>
                    <a:pt x="309981" y="467359"/>
                  </a:lnTo>
                  <a:lnTo>
                    <a:pt x="309981" y="486409"/>
                  </a:lnTo>
                  <a:lnTo>
                    <a:pt x="293547" y="492759"/>
                  </a:lnTo>
                  <a:lnTo>
                    <a:pt x="291312" y="495299"/>
                  </a:lnTo>
                  <a:lnTo>
                    <a:pt x="290563" y="497839"/>
                  </a:lnTo>
                  <a:lnTo>
                    <a:pt x="288592" y="505459"/>
                  </a:lnTo>
                  <a:lnTo>
                    <a:pt x="286067" y="511809"/>
                  </a:lnTo>
                  <a:lnTo>
                    <a:pt x="283008" y="518159"/>
                  </a:lnTo>
                  <a:lnTo>
                    <a:pt x="279438" y="524510"/>
                  </a:lnTo>
                  <a:lnTo>
                    <a:pt x="277761" y="527049"/>
                  </a:lnTo>
                  <a:lnTo>
                    <a:pt x="277533" y="530860"/>
                  </a:lnTo>
                  <a:lnTo>
                    <a:pt x="284670" y="547369"/>
                  </a:lnTo>
                  <a:lnTo>
                    <a:pt x="271424" y="560069"/>
                  </a:lnTo>
                  <a:lnTo>
                    <a:pt x="299620" y="560069"/>
                  </a:lnTo>
                  <a:lnTo>
                    <a:pt x="306082" y="553719"/>
                  </a:lnTo>
                  <a:lnTo>
                    <a:pt x="306882" y="548640"/>
                  </a:lnTo>
                  <a:lnTo>
                    <a:pt x="298716" y="530860"/>
                  </a:lnTo>
                  <a:lnTo>
                    <a:pt x="302729" y="523239"/>
                  </a:lnTo>
                  <a:lnTo>
                    <a:pt x="305930" y="515619"/>
                  </a:lnTo>
                  <a:lnTo>
                    <a:pt x="308241" y="507999"/>
                  </a:lnTo>
                  <a:lnTo>
                    <a:pt x="327025" y="500379"/>
                  </a:lnTo>
                  <a:lnTo>
                    <a:pt x="329514" y="496569"/>
                  </a:lnTo>
                  <a:lnTo>
                    <a:pt x="329514" y="457199"/>
                  </a:lnTo>
                  <a:lnTo>
                    <a:pt x="328295" y="454659"/>
                  </a:lnTo>
                  <a:lnTo>
                    <a:pt x="326275" y="453389"/>
                  </a:lnTo>
                  <a:lnTo>
                    <a:pt x="384264" y="453389"/>
                  </a:lnTo>
                  <a:lnTo>
                    <a:pt x="366649" y="440689"/>
                  </a:lnTo>
                  <a:lnTo>
                    <a:pt x="425437" y="440689"/>
                  </a:lnTo>
                  <a:lnTo>
                    <a:pt x="431469" y="435609"/>
                  </a:lnTo>
                  <a:lnTo>
                    <a:pt x="431882" y="434339"/>
                  </a:lnTo>
                  <a:lnTo>
                    <a:pt x="304076" y="434339"/>
                  </a:lnTo>
                  <a:lnTo>
                    <a:pt x="302501" y="430529"/>
                  </a:lnTo>
                  <a:lnTo>
                    <a:pt x="300710" y="426719"/>
                  </a:lnTo>
                  <a:lnTo>
                    <a:pt x="298729" y="422909"/>
                  </a:lnTo>
                  <a:lnTo>
                    <a:pt x="306882" y="403859"/>
                  </a:lnTo>
                  <a:lnTo>
                    <a:pt x="306082" y="400049"/>
                  </a:lnTo>
                  <a:lnTo>
                    <a:pt x="298327" y="392429"/>
                  </a:lnTo>
                  <a:close/>
                </a:path>
                <a:path w="596264" h="604520">
                  <a:moveTo>
                    <a:pt x="200964" y="410209"/>
                  </a:moveTo>
                  <a:lnTo>
                    <a:pt x="175335" y="416559"/>
                  </a:lnTo>
                  <a:lnTo>
                    <a:pt x="154412" y="430529"/>
                  </a:lnTo>
                  <a:lnTo>
                    <a:pt x="140310" y="450849"/>
                  </a:lnTo>
                  <a:lnTo>
                    <a:pt x="135140" y="476249"/>
                  </a:lnTo>
                  <a:lnTo>
                    <a:pt x="140310" y="501649"/>
                  </a:lnTo>
                  <a:lnTo>
                    <a:pt x="154412" y="523239"/>
                  </a:lnTo>
                  <a:lnTo>
                    <a:pt x="175335" y="537210"/>
                  </a:lnTo>
                  <a:lnTo>
                    <a:pt x="200964" y="542290"/>
                  </a:lnTo>
                  <a:lnTo>
                    <a:pt x="226595" y="537210"/>
                  </a:lnTo>
                  <a:lnTo>
                    <a:pt x="247530" y="523239"/>
                  </a:lnTo>
                  <a:lnTo>
                    <a:pt x="200964" y="523239"/>
                  </a:lnTo>
                  <a:lnTo>
                    <a:pt x="182941" y="519429"/>
                  </a:lnTo>
                  <a:lnTo>
                    <a:pt x="168227" y="509269"/>
                  </a:lnTo>
                  <a:lnTo>
                    <a:pt x="158309" y="494029"/>
                  </a:lnTo>
                  <a:lnTo>
                    <a:pt x="154673" y="476249"/>
                  </a:lnTo>
                  <a:lnTo>
                    <a:pt x="158309" y="458469"/>
                  </a:lnTo>
                  <a:lnTo>
                    <a:pt x="168227" y="444499"/>
                  </a:lnTo>
                  <a:lnTo>
                    <a:pt x="182941" y="434339"/>
                  </a:lnTo>
                  <a:lnTo>
                    <a:pt x="200964" y="430529"/>
                  </a:lnTo>
                  <a:lnTo>
                    <a:pt x="247530" y="430529"/>
                  </a:lnTo>
                  <a:lnTo>
                    <a:pt x="226595" y="416559"/>
                  </a:lnTo>
                  <a:lnTo>
                    <a:pt x="200964" y="410209"/>
                  </a:lnTo>
                  <a:close/>
                </a:path>
                <a:path w="596264" h="604520">
                  <a:moveTo>
                    <a:pt x="453364" y="502919"/>
                  </a:moveTo>
                  <a:lnTo>
                    <a:pt x="445922" y="502919"/>
                  </a:lnTo>
                  <a:lnTo>
                    <a:pt x="398360" y="538479"/>
                  </a:lnTo>
                  <a:lnTo>
                    <a:pt x="430771" y="538479"/>
                  </a:lnTo>
                  <a:lnTo>
                    <a:pt x="449630" y="524510"/>
                  </a:lnTo>
                  <a:lnTo>
                    <a:pt x="482241" y="524510"/>
                  </a:lnTo>
                  <a:lnTo>
                    <a:pt x="453364" y="502919"/>
                  </a:lnTo>
                  <a:close/>
                </a:path>
                <a:path w="596264" h="604520">
                  <a:moveTo>
                    <a:pt x="470001" y="379729"/>
                  </a:moveTo>
                  <a:lnTo>
                    <a:pt x="449630" y="379729"/>
                  </a:lnTo>
                  <a:lnTo>
                    <a:pt x="467804" y="435609"/>
                  </a:lnTo>
                  <a:lnTo>
                    <a:pt x="473837" y="440689"/>
                  </a:lnTo>
                  <a:lnTo>
                    <a:pt x="532625" y="440689"/>
                  </a:lnTo>
                  <a:lnTo>
                    <a:pt x="485051" y="474979"/>
                  </a:lnTo>
                  <a:lnTo>
                    <a:pt x="482752" y="482599"/>
                  </a:lnTo>
                  <a:lnTo>
                    <a:pt x="500926" y="538479"/>
                  </a:lnTo>
                  <a:lnTo>
                    <a:pt x="521561" y="538479"/>
                  </a:lnTo>
                  <a:lnTo>
                    <a:pt x="504304" y="485139"/>
                  </a:lnTo>
                  <a:lnTo>
                    <a:pt x="559168" y="445769"/>
                  </a:lnTo>
                  <a:lnTo>
                    <a:pt x="561479" y="438149"/>
                  </a:lnTo>
                  <a:lnTo>
                    <a:pt x="557276" y="425449"/>
                  </a:lnTo>
                  <a:lnTo>
                    <a:pt x="551243" y="420369"/>
                  </a:lnTo>
                  <a:lnTo>
                    <a:pt x="483412" y="420369"/>
                  </a:lnTo>
                  <a:lnTo>
                    <a:pt x="470001" y="379729"/>
                  </a:lnTo>
                  <a:close/>
                </a:path>
                <a:path w="596264" h="604520">
                  <a:moveTo>
                    <a:pt x="247530" y="430529"/>
                  </a:moveTo>
                  <a:lnTo>
                    <a:pt x="200964" y="430529"/>
                  </a:lnTo>
                  <a:lnTo>
                    <a:pt x="218994" y="434339"/>
                  </a:lnTo>
                  <a:lnTo>
                    <a:pt x="233721" y="444499"/>
                  </a:lnTo>
                  <a:lnTo>
                    <a:pt x="243652" y="458469"/>
                  </a:lnTo>
                  <a:lnTo>
                    <a:pt x="247294" y="476249"/>
                  </a:lnTo>
                  <a:lnTo>
                    <a:pt x="243652" y="494029"/>
                  </a:lnTo>
                  <a:lnTo>
                    <a:pt x="233721" y="509269"/>
                  </a:lnTo>
                  <a:lnTo>
                    <a:pt x="218994" y="519429"/>
                  </a:lnTo>
                  <a:lnTo>
                    <a:pt x="200964" y="523239"/>
                  </a:lnTo>
                  <a:lnTo>
                    <a:pt x="247530" y="523239"/>
                  </a:lnTo>
                  <a:lnTo>
                    <a:pt x="261649" y="501649"/>
                  </a:lnTo>
                  <a:lnTo>
                    <a:pt x="266827" y="476249"/>
                  </a:lnTo>
                  <a:lnTo>
                    <a:pt x="261649" y="450849"/>
                  </a:lnTo>
                  <a:lnTo>
                    <a:pt x="247530" y="430529"/>
                  </a:lnTo>
                  <a:close/>
                </a:path>
                <a:path w="596264" h="604520">
                  <a:moveTo>
                    <a:pt x="128612" y="370839"/>
                  </a:moveTo>
                  <a:lnTo>
                    <a:pt x="124282" y="372109"/>
                  </a:lnTo>
                  <a:lnTo>
                    <a:pt x="95846" y="400049"/>
                  </a:lnTo>
                  <a:lnTo>
                    <a:pt x="95046" y="403859"/>
                  </a:lnTo>
                  <a:lnTo>
                    <a:pt x="103225" y="422909"/>
                  </a:lnTo>
                  <a:lnTo>
                    <a:pt x="101231" y="426719"/>
                  </a:lnTo>
                  <a:lnTo>
                    <a:pt x="99466" y="430529"/>
                  </a:lnTo>
                  <a:lnTo>
                    <a:pt x="97878" y="434339"/>
                  </a:lnTo>
                  <a:lnTo>
                    <a:pt x="118924" y="434339"/>
                  </a:lnTo>
                  <a:lnTo>
                    <a:pt x="122504" y="427989"/>
                  </a:lnTo>
                  <a:lnTo>
                    <a:pt x="124193" y="425449"/>
                  </a:lnTo>
                  <a:lnTo>
                    <a:pt x="124421" y="421639"/>
                  </a:lnTo>
                  <a:lnTo>
                    <a:pt x="117259" y="406399"/>
                  </a:lnTo>
                  <a:lnTo>
                    <a:pt x="130492" y="392429"/>
                  </a:lnTo>
                  <a:lnTo>
                    <a:pt x="163512" y="392429"/>
                  </a:lnTo>
                  <a:lnTo>
                    <a:pt x="165715" y="391159"/>
                  </a:lnTo>
                  <a:lnTo>
                    <a:pt x="172545" y="388619"/>
                  </a:lnTo>
                  <a:lnTo>
                    <a:pt x="179565" y="387349"/>
                  </a:lnTo>
                  <a:lnTo>
                    <a:pt x="182689" y="386079"/>
                  </a:lnTo>
                  <a:lnTo>
                    <a:pt x="185254" y="383539"/>
                  </a:lnTo>
                  <a:lnTo>
                    <a:pt x="187208" y="378459"/>
                  </a:lnTo>
                  <a:lnTo>
                    <a:pt x="147027" y="378459"/>
                  </a:lnTo>
                  <a:lnTo>
                    <a:pt x="128612" y="370839"/>
                  </a:lnTo>
                  <a:close/>
                </a:path>
                <a:path w="596264" h="604520">
                  <a:moveTo>
                    <a:pt x="456438" y="351789"/>
                  </a:moveTo>
                  <a:lnTo>
                    <a:pt x="442836" y="351789"/>
                  </a:lnTo>
                  <a:lnTo>
                    <a:pt x="436816" y="356869"/>
                  </a:lnTo>
                  <a:lnTo>
                    <a:pt x="415848" y="420369"/>
                  </a:lnTo>
                  <a:lnTo>
                    <a:pt x="348030" y="420369"/>
                  </a:lnTo>
                  <a:lnTo>
                    <a:pt x="341998" y="425449"/>
                  </a:lnTo>
                  <a:lnTo>
                    <a:pt x="339902" y="431799"/>
                  </a:lnTo>
                  <a:lnTo>
                    <a:pt x="339521" y="433069"/>
                  </a:lnTo>
                  <a:lnTo>
                    <a:pt x="339407" y="434339"/>
                  </a:lnTo>
                  <a:lnTo>
                    <a:pt x="431882" y="434339"/>
                  </a:lnTo>
                  <a:lnTo>
                    <a:pt x="449630" y="379729"/>
                  </a:lnTo>
                  <a:lnTo>
                    <a:pt x="470001" y="379729"/>
                  </a:lnTo>
                  <a:lnTo>
                    <a:pt x="462457" y="356869"/>
                  </a:lnTo>
                  <a:lnTo>
                    <a:pt x="456438" y="351789"/>
                  </a:lnTo>
                  <a:close/>
                </a:path>
                <a:path w="596264" h="604520">
                  <a:moveTo>
                    <a:pt x="286760" y="281939"/>
                  </a:moveTo>
                  <a:lnTo>
                    <a:pt x="200964" y="281939"/>
                  </a:lnTo>
                  <a:lnTo>
                    <a:pt x="250465" y="288289"/>
                  </a:lnTo>
                  <a:lnTo>
                    <a:pt x="294785" y="307339"/>
                  </a:lnTo>
                  <a:lnTo>
                    <a:pt x="332066" y="337819"/>
                  </a:lnTo>
                  <a:lnTo>
                    <a:pt x="360454" y="375919"/>
                  </a:lnTo>
                  <a:lnTo>
                    <a:pt x="378091" y="420369"/>
                  </a:lnTo>
                  <a:lnTo>
                    <a:pt x="398145" y="420369"/>
                  </a:lnTo>
                  <a:lnTo>
                    <a:pt x="383746" y="378459"/>
                  </a:lnTo>
                  <a:lnTo>
                    <a:pt x="360753" y="340359"/>
                  </a:lnTo>
                  <a:lnTo>
                    <a:pt x="330347" y="309879"/>
                  </a:lnTo>
                  <a:lnTo>
                    <a:pt x="293709" y="284479"/>
                  </a:lnTo>
                  <a:lnTo>
                    <a:pt x="286760" y="281939"/>
                  </a:lnTo>
                  <a:close/>
                </a:path>
                <a:path w="596264" h="604520">
                  <a:moveTo>
                    <a:pt x="163512" y="392429"/>
                  </a:moveTo>
                  <a:lnTo>
                    <a:pt x="130492" y="392429"/>
                  </a:lnTo>
                  <a:lnTo>
                    <a:pt x="143662" y="398779"/>
                  </a:lnTo>
                  <a:lnTo>
                    <a:pt x="146596" y="400049"/>
                  </a:lnTo>
                  <a:lnTo>
                    <a:pt x="149999" y="400049"/>
                  </a:lnTo>
                  <a:lnTo>
                    <a:pt x="152742" y="398779"/>
                  </a:lnTo>
                  <a:lnTo>
                    <a:pt x="159105" y="394969"/>
                  </a:lnTo>
                  <a:lnTo>
                    <a:pt x="163512" y="392429"/>
                  </a:lnTo>
                  <a:close/>
                </a:path>
                <a:path w="596264" h="604520">
                  <a:moveTo>
                    <a:pt x="230987" y="367029"/>
                  </a:moveTo>
                  <a:lnTo>
                    <a:pt x="210337" y="367029"/>
                  </a:lnTo>
                  <a:lnTo>
                    <a:pt x="215506" y="380999"/>
                  </a:lnTo>
                  <a:lnTo>
                    <a:pt x="216662" y="383539"/>
                  </a:lnTo>
                  <a:lnTo>
                    <a:pt x="219227" y="386079"/>
                  </a:lnTo>
                  <a:lnTo>
                    <a:pt x="222364" y="387349"/>
                  </a:lnTo>
                  <a:lnTo>
                    <a:pt x="229382" y="388619"/>
                  </a:lnTo>
                  <a:lnTo>
                    <a:pt x="236207" y="391159"/>
                  </a:lnTo>
                  <a:lnTo>
                    <a:pt x="242813" y="394969"/>
                  </a:lnTo>
                  <a:lnTo>
                    <a:pt x="249174" y="398779"/>
                  </a:lnTo>
                  <a:lnTo>
                    <a:pt x="251929" y="400049"/>
                  </a:lnTo>
                  <a:lnTo>
                    <a:pt x="255320" y="400049"/>
                  </a:lnTo>
                  <a:lnTo>
                    <a:pt x="271437" y="392429"/>
                  </a:lnTo>
                  <a:lnTo>
                    <a:pt x="298327" y="392429"/>
                  </a:lnTo>
                  <a:lnTo>
                    <a:pt x="284109" y="378459"/>
                  </a:lnTo>
                  <a:lnTo>
                    <a:pt x="254914" y="378459"/>
                  </a:lnTo>
                  <a:lnTo>
                    <a:pt x="247624" y="374649"/>
                  </a:lnTo>
                  <a:lnTo>
                    <a:pt x="239928" y="372109"/>
                  </a:lnTo>
                  <a:lnTo>
                    <a:pt x="231952" y="369569"/>
                  </a:lnTo>
                  <a:lnTo>
                    <a:pt x="230987" y="367029"/>
                  </a:lnTo>
                  <a:close/>
                </a:path>
                <a:path w="596264" h="604520">
                  <a:moveTo>
                    <a:pt x="221094" y="347979"/>
                  </a:moveTo>
                  <a:lnTo>
                    <a:pt x="180873" y="347979"/>
                  </a:lnTo>
                  <a:lnTo>
                    <a:pt x="177253" y="350519"/>
                  </a:lnTo>
                  <a:lnTo>
                    <a:pt x="169989" y="369569"/>
                  </a:lnTo>
                  <a:lnTo>
                    <a:pt x="162001" y="372109"/>
                  </a:lnTo>
                  <a:lnTo>
                    <a:pt x="154305" y="374649"/>
                  </a:lnTo>
                  <a:lnTo>
                    <a:pt x="147027" y="378459"/>
                  </a:lnTo>
                  <a:lnTo>
                    <a:pt x="187208" y="378459"/>
                  </a:lnTo>
                  <a:lnTo>
                    <a:pt x="191604" y="367029"/>
                  </a:lnTo>
                  <a:lnTo>
                    <a:pt x="230987" y="367029"/>
                  </a:lnTo>
                  <a:lnTo>
                    <a:pt x="224713" y="350519"/>
                  </a:lnTo>
                  <a:lnTo>
                    <a:pt x="221094" y="347979"/>
                  </a:lnTo>
                  <a:close/>
                </a:path>
                <a:path w="596264" h="604520">
                  <a:moveTo>
                    <a:pt x="273329" y="370839"/>
                  </a:moveTo>
                  <a:lnTo>
                    <a:pt x="254914" y="378459"/>
                  </a:lnTo>
                  <a:lnTo>
                    <a:pt x="284109" y="378459"/>
                  </a:lnTo>
                  <a:lnTo>
                    <a:pt x="277647" y="372109"/>
                  </a:lnTo>
                  <a:lnTo>
                    <a:pt x="273329" y="370839"/>
                  </a:lnTo>
                  <a:close/>
                </a:path>
                <a:path w="596264" h="604520">
                  <a:moveTo>
                    <a:pt x="409698" y="139699"/>
                  </a:moveTo>
                  <a:lnTo>
                    <a:pt x="384162" y="139699"/>
                  </a:lnTo>
                  <a:lnTo>
                    <a:pt x="428218" y="191769"/>
                  </a:lnTo>
                  <a:lnTo>
                    <a:pt x="408851" y="191769"/>
                  </a:lnTo>
                  <a:lnTo>
                    <a:pt x="404482" y="196849"/>
                  </a:lnTo>
                  <a:lnTo>
                    <a:pt x="404482" y="354329"/>
                  </a:lnTo>
                  <a:lnTo>
                    <a:pt x="408863" y="358139"/>
                  </a:lnTo>
                  <a:lnTo>
                    <a:pt x="419646" y="358139"/>
                  </a:lnTo>
                  <a:lnTo>
                    <a:pt x="424027" y="354329"/>
                  </a:lnTo>
                  <a:lnTo>
                    <a:pt x="424027" y="212089"/>
                  </a:lnTo>
                  <a:lnTo>
                    <a:pt x="446011" y="212089"/>
                  </a:lnTo>
                  <a:lnTo>
                    <a:pt x="450735" y="208279"/>
                  </a:lnTo>
                  <a:lnTo>
                    <a:pt x="455358" y="198119"/>
                  </a:lnTo>
                  <a:lnTo>
                    <a:pt x="454609" y="193039"/>
                  </a:lnTo>
                  <a:lnTo>
                    <a:pt x="409698" y="139699"/>
                  </a:lnTo>
                  <a:close/>
                </a:path>
                <a:path w="596264" h="604520">
                  <a:moveTo>
                    <a:pt x="485279" y="285749"/>
                  </a:moveTo>
                  <a:lnTo>
                    <a:pt x="474497" y="285749"/>
                  </a:lnTo>
                  <a:lnTo>
                    <a:pt x="470115" y="289559"/>
                  </a:lnTo>
                  <a:lnTo>
                    <a:pt x="470115" y="327659"/>
                  </a:lnTo>
                  <a:lnTo>
                    <a:pt x="474497" y="331469"/>
                  </a:lnTo>
                  <a:lnTo>
                    <a:pt x="485279" y="331469"/>
                  </a:lnTo>
                  <a:lnTo>
                    <a:pt x="489661" y="327659"/>
                  </a:lnTo>
                  <a:lnTo>
                    <a:pt x="489661" y="289559"/>
                  </a:lnTo>
                  <a:lnTo>
                    <a:pt x="485279" y="285749"/>
                  </a:lnTo>
                  <a:close/>
                </a:path>
                <a:path w="596264" h="604520">
                  <a:moveTo>
                    <a:pt x="555383" y="285749"/>
                  </a:moveTo>
                  <a:lnTo>
                    <a:pt x="544601" y="285749"/>
                  </a:lnTo>
                  <a:lnTo>
                    <a:pt x="540219" y="289559"/>
                  </a:lnTo>
                  <a:lnTo>
                    <a:pt x="540219" y="327659"/>
                  </a:lnTo>
                  <a:lnTo>
                    <a:pt x="544601" y="331469"/>
                  </a:lnTo>
                  <a:lnTo>
                    <a:pt x="555383" y="331469"/>
                  </a:lnTo>
                  <a:lnTo>
                    <a:pt x="559752" y="327659"/>
                  </a:lnTo>
                  <a:lnTo>
                    <a:pt x="559752" y="289559"/>
                  </a:lnTo>
                  <a:lnTo>
                    <a:pt x="555383" y="285749"/>
                  </a:lnTo>
                  <a:close/>
                </a:path>
                <a:path w="596264" h="604520">
                  <a:moveTo>
                    <a:pt x="388315" y="118109"/>
                  </a:moveTo>
                  <a:lnTo>
                    <a:pt x="379895" y="118109"/>
                  </a:lnTo>
                  <a:lnTo>
                    <a:pt x="376262" y="119379"/>
                  </a:lnTo>
                  <a:lnTo>
                    <a:pt x="373595" y="121919"/>
                  </a:lnTo>
                  <a:lnTo>
                    <a:pt x="317309" y="189229"/>
                  </a:lnTo>
                  <a:lnTo>
                    <a:pt x="313690" y="193039"/>
                  </a:lnTo>
                  <a:lnTo>
                    <a:pt x="312940" y="198119"/>
                  </a:lnTo>
                  <a:lnTo>
                    <a:pt x="317563" y="208279"/>
                  </a:lnTo>
                  <a:lnTo>
                    <a:pt x="322249" y="212089"/>
                  </a:lnTo>
                  <a:lnTo>
                    <a:pt x="344284" y="212089"/>
                  </a:lnTo>
                  <a:lnTo>
                    <a:pt x="344284" y="295909"/>
                  </a:lnTo>
                  <a:lnTo>
                    <a:pt x="348665" y="299719"/>
                  </a:lnTo>
                  <a:lnTo>
                    <a:pt x="359435" y="299719"/>
                  </a:lnTo>
                  <a:lnTo>
                    <a:pt x="363816" y="295909"/>
                  </a:lnTo>
                  <a:lnTo>
                    <a:pt x="363816" y="196849"/>
                  </a:lnTo>
                  <a:lnTo>
                    <a:pt x="359448" y="191769"/>
                  </a:lnTo>
                  <a:lnTo>
                    <a:pt x="340106" y="191769"/>
                  </a:lnTo>
                  <a:lnTo>
                    <a:pt x="384162" y="139699"/>
                  </a:lnTo>
                  <a:lnTo>
                    <a:pt x="409698" y="139699"/>
                  </a:lnTo>
                  <a:lnTo>
                    <a:pt x="394728" y="121919"/>
                  </a:lnTo>
                  <a:lnTo>
                    <a:pt x="391947" y="119379"/>
                  </a:lnTo>
                  <a:lnTo>
                    <a:pt x="388315" y="118109"/>
                  </a:lnTo>
                  <a:close/>
                </a:path>
                <a:path w="596264" h="604520">
                  <a:moveTo>
                    <a:pt x="519303" y="0"/>
                  </a:moveTo>
                  <a:lnTo>
                    <a:pt x="510476" y="0"/>
                  </a:lnTo>
                  <a:lnTo>
                    <a:pt x="506679" y="1269"/>
                  </a:lnTo>
                  <a:lnTo>
                    <a:pt x="503872" y="5079"/>
                  </a:lnTo>
                  <a:lnTo>
                    <a:pt x="438327" y="81279"/>
                  </a:lnTo>
                  <a:lnTo>
                    <a:pt x="434517" y="86359"/>
                  </a:lnTo>
                  <a:lnTo>
                    <a:pt x="433755" y="92709"/>
                  </a:lnTo>
                  <a:lnTo>
                    <a:pt x="438594" y="102869"/>
                  </a:lnTo>
                  <a:lnTo>
                    <a:pt x="443509" y="105409"/>
                  </a:lnTo>
                  <a:lnTo>
                    <a:pt x="470115" y="105409"/>
                  </a:lnTo>
                  <a:lnTo>
                    <a:pt x="470115" y="274319"/>
                  </a:lnTo>
                  <a:lnTo>
                    <a:pt x="474497" y="278129"/>
                  </a:lnTo>
                  <a:lnTo>
                    <a:pt x="485279" y="278129"/>
                  </a:lnTo>
                  <a:lnTo>
                    <a:pt x="489661" y="274319"/>
                  </a:lnTo>
                  <a:lnTo>
                    <a:pt x="489661" y="90169"/>
                  </a:lnTo>
                  <a:lnTo>
                    <a:pt x="485279" y="86359"/>
                  </a:lnTo>
                  <a:lnTo>
                    <a:pt x="460184" y="86359"/>
                  </a:lnTo>
                  <a:lnTo>
                    <a:pt x="514959" y="21589"/>
                  </a:lnTo>
                  <a:lnTo>
                    <a:pt x="540101" y="21589"/>
                  </a:lnTo>
                  <a:lnTo>
                    <a:pt x="526021" y="5079"/>
                  </a:lnTo>
                  <a:lnTo>
                    <a:pt x="523113" y="1269"/>
                  </a:lnTo>
                  <a:lnTo>
                    <a:pt x="519303" y="0"/>
                  </a:lnTo>
                  <a:close/>
                </a:path>
                <a:path w="596264" h="604520">
                  <a:moveTo>
                    <a:pt x="555383" y="231139"/>
                  </a:moveTo>
                  <a:lnTo>
                    <a:pt x="544601" y="231139"/>
                  </a:lnTo>
                  <a:lnTo>
                    <a:pt x="540219" y="236219"/>
                  </a:lnTo>
                  <a:lnTo>
                    <a:pt x="540219" y="274319"/>
                  </a:lnTo>
                  <a:lnTo>
                    <a:pt x="544601" y="278129"/>
                  </a:lnTo>
                  <a:lnTo>
                    <a:pt x="555383" y="278129"/>
                  </a:lnTo>
                  <a:lnTo>
                    <a:pt x="559752" y="274319"/>
                  </a:lnTo>
                  <a:lnTo>
                    <a:pt x="559752" y="236219"/>
                  </a:lnTo>
                  <a:lnTo>
                    <a:pt x="555383" y="231139"/>
                  </a:lnTo>
                  <a:close/>
                </a:path>
                <a:path w="596264" h="604520">
                  <a:moveTo>
                    <a:pt x="259504" y="87629"/>
                  </a:moveTo>
                  <a:lnTo>
                    <a:pt x="200964" y="87629"/>
                  </a:lnTo>
                  <a:lnTo>
                    <a:pt x="234919" y="93979"/>
                  </a:lnTo>
                  <a:lnTo>
                    <a:pt x="262689" y="113029"/>
                  </a:lnTo>
                  <a:lnTo>
                    <a:pt x="281435" y="140969"/>
                  </a:lnTo>
                  <a:lnTo>
                    <a:pt x="288315" y="175259"/>
                  </a:lnTo>
                  <a:lnTo>
                    <a:pt x="281435" y="209549"/>
                  </a:lnTo>
                  <a:lnTo>
                    <a:pt x="262689" y="236219"/>
                  </a:lnTo>
                  <a:lnTo>
                    <a:pt x="234919" y="255269"/>
                  </a:lnTo>
                  <a:lnTo>
                    <a:pt x="200964" y="262889"/>
                  </a:lnTo>
                  <a:lnTo>
                    <a:pt x="260766" y="262889"/>
                  </a:lnTo>
                  <a:lnTo>
                    <a:pt x="274763" y="252729"/>
                  </a:lnTo>
                  <a:lnTo>
                    <a:pt x="292396" y="229869"/>
                  </a:lnTo>
                  <a:lnTo>
                    <a:pt x="303798" y="204469"/>
                  </a:lnTo>
                  <a:lnTo>
                    <a:pt x="307848" y="175259"/>
                  </a:lnTo>
                  <a:lnTo>
                    <a:pt x="299430" y="133349"/>
                  </a:lnTo>
                  <a:lnTo>
                    <a:pt x="276494" y="99059"/>
                  </a:lnTo>
                  <a:lnTo>
                    <a:pt x="259504" y="87629"/>
                  </a:lnTo>
                  <a:close/>
                </a:path>
                <a:path w="596264" h="604520">
                  <a:moveTo>
                    <a:pt x="540101" y="21589"/>
                  </a:moveTo>
                  <a:lnTo>
                    <a:pt x="514959" y="21589"/>
                  </a:lnTo>
                  <a:lnTo>
                    <a:pt x="569722" y="86359"/>
                  </a:lnTo>
                  <a:lnTo>
                    <a:pt x="544601" y="86359"/>
                  </a:lnTo>
                  <a:lnTo>
                    <a:pt x="540219" y="90169"/>
                  </a:lnTo>
                  <a:lnTo>
                    <a:pt x="540219" y="219709"/>
                  </a:lnTo>
                  <a:lnTo>
                    <a:pt x="544601" y="223519"/>
                  </a:lnTo>
                  <a:lnTo>
                    <a:pt x="555383" y="223519"/>
                  </a:lnTo>
                  <a:lnTo>
                    <a:pt x="559752" y="219709"/>
                  </a:lnTo>
                  <a:lnTo>
                    <a:pt x="559752" y="105409"/>
                  </a:lnTo>
                  <a:lnTo>
                    <a:pt x="586320" y="105409"/>
                  </a:lnTo>
                  <a:lnTo>
                    <a:pt x="591286" y="102869"/>
                  </a:lnTo>
                  <a:lnTo>
                    <a:pt x="596125" y="92709"/>
                  </a:lnTo>
                  <a:lnTo>
                    <a:pt x="595337" y="86359"/>
                  </a:lnTo>
                  <a:lnTo>
                    <a:pt x="540101" y="2158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" name="object 10"/>
          <p:cNvGrpSpPr/>
          <p:nvPr/>
        </p:nvGrpSpPr>
        <p:grpSpPr>
          <a:xfrm>
            <a:off x="2781731" y="3567429"/>
            <a:ext cx="2204720" cy="1641475"/>
            <a:chOff x="2781731" y="3567429"/>
            <a:chExt cx="2204720" cy="1641475"/>
          </a:xfrm>
        </p:grpSpPr>
        <p:sp>
          <p:nvSpPr>
            <p:cNvPr id="11" name="object 11"/>
            <p:cNvSpPr/>
            <p:nvPr/>
          </p:nvSpPr>
          <p:spPr>
            <a:xfrm>
              <a:off x="2781731" y="3567429"/>
              <a:ext cx="2204720" cy="1641475"/>
            </a:xfrm>
            <a:custGeom>
              <a:avLst/>
              <a:gdLst/>
              <a:ahLst/>
              <a:cxnLst/>
              <a:rect l="l" t="t" r="r" b="b"/>
              <a:pathLst>
                <a:path w="2204720" h="1641475">
                  <a:moveTo>
                    <a:pt x="2204275" y="0"/>
                  </a:moveTo>
                  <a:lnTo>
                    <a:pt x="0" y="0"/>
                  </a:lnTo>
                  <a:lnTo>
                    <a:pt x="0" y="1640916"/>
                  </a:lnTo>
                  <a:lnTo>
                    <a:pt x="2204275" y="1640916"/>
                  </a:lnTo>
                  <a:lnTo>
                    <a:pt x="2204275" y="0"/>
                  </a:lnTo>
                  <a:close/>
                </a:path>
              </a:pathLst>
            </a:custGeom>
            <a:solidFill>
              <a:srgbClr val="7B92B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3569055" y="3717927"/>
              <a:ext cx="586105" cy="585470"/>
            </a:xfrm>
            <a:custGeom>
              <a:avLst/>
              <a:gdLst/>
              <a:ahLst/>
              <a:cxnLst/>
              <a:rect l="l" t="t" r="r" b="b"/>
              <a:pathLst>
                <a:path w="586104" h="585470">
                  <a:moveTo>
                    <a:pt x="390321" y="526457"/>
                  </a:moveTo>
                  <a:lnTo>
                    <a:pt x="195160" y="526457"/>
                  </a:lnTo>
                  <a:lnTo>
                    <a:pt x="176183" y="530309"/>
                  </a:lnTo>
                  <a:lnTo>
                    <a:pt x="160681" y="540767"/>
                  </a:lnTo>
                  <a:lnTo>
                    <a:pt x="150221" y="556268"/>
                  </a:lnTo>
                  <a:lnTo>
                    <a:pt x="146367" y="575251"/>
                  </a:lnTo>
                  <a:lnTo>
                    <a:pt x="146367" y="580635"/>
                  </a:lnTo>
                  <a:lnTo>
                    <a:pt x="150736" y="585004"/>
                  </a:lnTo>
                  <a:lnTo>
                    <a:pt x="434746" y="585004"/>
                  </a:lnTo>
                  <a:lnTo>
                    <a:pt x="439115" y="580635"/>
                  </a:lnTo>
                  <a:lnTo>
                    <a:pt x="439115" y="575251"/>
                  </a:lnTo>
                  <a:lnTo>
                    <a:pt x="437135" y="565497"/>
                  </a:lnTo>
                  <a:lnTo>
                    <a:pt x="167563" y="565497"/>
                  </a:lnTo>
                  <a:lnTo>
                    <a:pt x="171877" y="557521"/>
                  </a:lnTo>
                  <a:lnTo>
                    <a:pt x="178261" y="551365"/>
                  </a:lnTo>
                  <a:lnTo>
                    <a:pt x="186196" y="547395"/>
                  </a:lnTo>
                  <a:lnTo>
                    <a:pt x="195160" y="545977"/>
                  </a:lnTo>
                  <a:lnTo>
                    <a:pt x="428320" y="545977"/>
                  </a:lnTo>
                  <a:lnTo>
                    <a:pt x="424805" y="540767"/>
                  </a:lnTo>
                  <a:lnTo>
                    <a:pt x="409304" y="530309"/>
                  </a:lnTo>
                  <a:lnTo>
                    <a:pt x="390321" y="526457"/>
                  </a:lnTo>
                  <a:close/>
                </a:path>
                <a:path w="586104" h="585470">
                  <a:moveTo>
                    <a:pt x="428320" y="545977"/>
                  </a:moveTo>
                  <a:lnTo>
                    <a:pt x="390321" y="545977"/>
                  </a:lnTo>
                  <a:lnTo>
                    <a:pt x="399281" y="547395"/>
                  </a:lnTo>
                  <a:lnTo>
                    <a:pt x="407217" y="551365"/>
                  </a:lnTo>
                  <a:lnTo>
                    <a:pt x="413608" y="557521"/>
                  </a:lnTo>
                  <a:lnTo>
                    <a:pt x="417931" y="565497"/>
                  </a:lnTo>
                  <a:lnTo>
                    <a:pt x="437135" y="565497"/>
                  </a:lnTo>
                  <a:lnTo>
                    <a:pt x="435263" y="556268"/>
                  </a:lnTo>
                  <a:lnTo>
                    <a:pt x="428320" y="545977"/>
                  </a:lnTo>
                  <a:close/>
                </a:path>
                <a:path w="586104" h="585470">
                  <a:moveTo>
                    <a:pt x="282981" y="136135"/>
                  </a:moveTo>
                  <a:lnTo>
                    <a:pt x="263474" y="136135"/>
                  </a:lnTo>
                  <a:lnTo>
                    <a:pt x="263474" y="493145"/>
                  </a:lnTo>
                  <a:lnTo>
                    <a:pt x="230149" y="526457"/>
                  </a:lnTo>
                  <a:lnTo>
                    <a:pt x="257759" y="526457"/>
                  </a:lnTo>
                  <a:lnTo>
                    <a:pt x="277266" y="506950"/>
                  </a:lnTo>
                  <a:lnTo>
                    <a:pt x="335826" y="506950"/>
                  </a:lnTo>
                  <a:lnTo>
                    <a:pt x="322021" y="493145"/>
                  </a:lnTo>
                  <a:lnTo>
                    <a:pt x="322021" y="487417"/>
                  </a:lnTo>
                  <a:lnTo>
                    <a:pt x="282981" y="487417"/>
                  </a:lnTo>
                  <a:lnTo>
                    <a:pt x="282981" y="136135"/>
                  </a:lnTo>
                  <a:close/>
                </a:path>
                <a:path w="586104" h="585470">
                  <a:moveTo>
                    <a:pt x="335826" y="506950"/>
                  </a:moveTo>
                  <a:lnTo>
                    <a:pt x="308216" y="506950"/>
                  </a:lnTo>
                  <a:lnTo>
                    <a:pt x="327736" y="526457"/>
                  </a:lnTo>
                  <a:lnTo>
                    <a:pt x="355333" y="526457"/>
                  </a:lnTo>
                  <a:lnTo>
                    <a:pt x="335826" y="506950"/>
                  </a:lnTo>
                  <a:close/>
                </a:path>
                <a:path w="586104" h="585470">
                  <a:moveTo>
                    <a:pt x="322021" y="136135"/>
                  </a:moveTo>
                  <a:lnTo>
                    <a:pt x="302501" y="136135"/>
                  </a:lnTo>
                  <a:lnTo>
                    <a:pt x="302501" y="487417"/>
                  </a:lnTo>
                  <a:lnTo>
                    <a:pt x="322021" y="487417"/>
                  </a:lnTo>
                  <a:lnTo>
                    <a:pt x="322021" y="136135"/>
                  </a:lnTo>
                  <a:close/>
                </a:path>
                <a:path w="586104" h="585470">
                  <a:moveTo>
                    <a:pt x="82423" y="117670"/>
                  </a:moveTo>
                  <a:lnTo>
                    <a:pt x="73710" y="135157"/>
                  </a:lnTo>
                  <a:lnTo>
                    <a:pt x="97015" y="146816"/>
                  </a:lnTo>
                  <a:lnTo>
                    <a:pt x="289" y="357788"/>
                  </a:lnTo>
                  <a:lnTo>
                    <a:pt x="0" y="359173"/>
                  </a:lnTo>
                  <a:lnTo>
                    <a:pt x="0" y="360570"/>
                  </a:lnTo>
                  <a:lnTo>
                    <a:pt x="5387" y="387144"/>
                  </a:lnTo>
                  <a:lnTo>
                    <a:pt x="20031" y="408846"/>
                  </a:lnTo>
                  <a:lnTo>
                    <a:pt x="41737" y="423485"/>
                  </a:lnTo>
                  <a:lnTo>
                    <a:pt x="68313" y="428870"/>
                  </a:lnTo>
                  <a:lnTo>
                    <a:pt x="165887" y="428870"/>
                  </a:lnTo>
                  <a:lnTo>
                    <a:pt x="192461" y="423485"/>
                  </a:lnTo>
                  <a:lnTo>
                    <a:pt x="213397" y="409363"/>
                  </a:lnTo>
                  <a:lnTo>
                    <a:pt x="68313" y="409363"/>
                  </a:lnTo>
                  <a:lnTo>
                    <a:pt x="51719" y="406446"/>
                  </a:lnTo>
                  <a:lnTo>
                    <a:pt x="37461" y="398351"/>
                  </a:lnTo>
                  <a:lnTo>
                    <a:pt x="26675" y="386005"/>
                  </a:lnTo>
                  <a:lnTo>
                    <a:pt x="20497" y="370336"/>
                  </a:lnTo>
                  <a:lnTo>
                    <a:pt x="232218" y="370336"/>
                  </a:lnTo>
                  <a:lnTo>
                    <a:pt x="234200" y="360570"/>
                  </a:lnTo>
                  <a:lnTo>
                    <a:pt x="234162" y="359173"/>
                  </a:lnTo>
                  <a:lnTo>
                    <a:pt x="233838" y="357776"/>
                  </a:lnTo>
                  <a:lnTo>
                    <a:pt x="233211" y="356506"/>
                  </a:lnTo>
                  <a:lnTo>
                    <a:pt x="230606" y="350816"/>
                  </a:lnTo>
                  <a:lnTo>
                    <a:pt x="24968" y="350816"/>
                  </a:lnTo>
                  <a:lnTo>
                    <a:pt x="114604" y="155249"/>
                  </a:lnTo>
                  <a:lnTo>
                    <a:pt x="141063" y="155249"/>
                  </a:lnTo>
                  <a:lnTo>
                    <a:pt x="136829" y="146003"/>
                  </a:lnTo>
                  <a:lnTo>
                    <a:pt x="147554" y="141718"/>
                  </a:lnTo>
                  <a:lnTo>
                    <a:pt x="158649" y="138631"/>
                  </a:lnTo>
                  <a:lnTo>
                    <a:pt x="170014" y="136763"/>
                  </a:lnTo>
                  <a:lnTo>
                    <a:pt x="181546" y="136135"/>
                  </a:lnTo>
                  <a:lnTo>
                    <a:pt x="509820" y="136135"/>
                  </a:lnTo>
                  <a:lnTo>
                    <a:pt x="511784" y="135157"/>
                  </a:lnTo>
                  <a:lnTo>
                    <a:pt x="508726" y="129036"/>
                  </a:lnTo>
                  <a:lnTo>
                    <a:pt x="105156" y="129036"/>
                  </a:lnTo>
                  <a:lnTo>
                    <a:pt x="82423" y="117670"/>
                  </a:lnTo>
                  <a:close/>
                </a:path>
                <a:path w="586104" h="585470">
                  <a:moveTo>
                    <a:pt x="509820" y="136135"/>
                  </a:moveTo>
                  <a:lnTo>
                    <a:pt x="403987" y="136135"/>
                  </a:lnTo>
                  <a:lnTo>
                    <a:pt x="415519" y="136763"/>
                  </a:lnTo>
                  <a:lnTo>
                    <a:pt x="426883" y="138631"/>
                  </a:lnTo>
                  <a:lnTo>
                    <a:pt x="437978" y="141718"/>
                  </a:lnTo>
                  <a:lnTo>
                    <a:pt x="448703" y="146003"/>
                  </a:lnTo>
                  <a:lnTo>
                    <a:pt x="351584" y="357788"/>
                  </a:lnTo>
                  <a:lnTo>
                    <a:pt x="351282" y="359173"/>
                  </a:lnTo>
                  <a:lnTo>
                    <a:pt x="371324" y="408846"/>
                  </a:lnTo>
                  <a:lnTo>
                    <a:pt x="419595" y="428870"/>
                  </a:lnTo>
                  <a:lnTo>
                    <a:pt x="517182" y="428870"/>
                  </a:lnTo>
                  <a:lnTo>
                    <a:pt x="543756" y="423485"/>
                  </a:lnTo>
                  <a:lnTo>
                    <a:pt x="564690" y="409363"/>
                  </a:lnTo>
                  <a:lnTo>
                    <a:pt x="419595" y="409363"/>
                  </a:lnTo>
                  <a:lnTo>
                    <a:pt x="403001" y="406446"/>
                  </a:lnTo>
                  <a:lnTo>
                    <a:pt x="388745" y="398351"/>
                  </a:lnTo>
                  <a:lnTo>
                    <a:pt x="377963" y="386005"/>
                  </a:lnTo>
                  <a:lnTo>
                    <a:pt x="371792" y="370336"/>
                  </a:lnTo>
                  <a:lnTo>
                    <a:pt x="583503" y="370336"/>
                  </a:lnTo>
                  <a:lnTo>
                    <a:pt x="585482" y="360570"/>
                  </a:lnTo>
                  <a:lnTo>
                    <a:pt x="585457" y="359173"/>
                  </a:lnTo>
                  <a:lnTo>
                    <a:pt x="585120" y="357776"/>
                  </a:lnTo>
                  <a:lnTo>
                    <a:pt x="584517" y="356531"/>
                  </a:lnTo>
                  <a:lnTo>
                    <a:pt x="581986" y="350816"/>
                  </a:lnTo>
                  <a:lnTo>
                    <a:pt x="376250" y="350816"/>
                  </a:lnTo>
                  <a:lnTo>
                    <a:pt x="465874" y="155287"/>
                  </a:lnTo>
                  <a:lnTo>
                    <a:pt x="470350" y="155287"/>
                  </a:lnTo>
                  <a:lnTo>
                    <a:pt x="470801" y="155084"/>
                  </a:lnTo>
                  <a:lnTo>
                    <a:pt x="492279" y="155084"/>
                  </a:lnTo>
                  <a:lnTo>
                    <a:pt x="488467" y="146765"/>
                  </a:lnTo>
                  <a:lnTo>
                    <a:pt x="509820" y="136135"/>
                  </a:lnTo>
                  <a:close/>
                </a:path>
                <a:path w="586104" h="585470">
                  <a:moveTo>
                    <a:pt x="232218" y="370336"/>
                  </a:moveTo>
                  <a:lnTo>
                    <a:pt x="213702" y="370336"/>
                  </a:lnTo>
                  <a:lnTo>
                    <a:pt x="207524" y="386005"/>
                  </a:lnTo>
                  <a:lnTo>
                    <a:pt x="196738" y="398351"/>
                  </a:lnTo>
                  <a:lnTo>
                    <a:pt x="182481" y="406446"/>
                  </a:lnTo>
                  <a:lnTo>
                    <a:pt x="165887" y="409363"/>
                  </a:lnTo>
                  <a:lnTo>
                    <a:pt x="213397" y="409363"/>
                  </a:lnTo>
                  <a:lnTo>
                    <a:pt x="214164" y="408846"/>
                  </a:lnTo>
                  <a:lnTo>
                    <a:pt x="228807" y="387144"/>
                  </a:lnTo>
                  <a:lnTo>
                    <a:pt x="232218" y="370336"/>
                  </a:lnTo>
                  <a:close/>
                </a:path>
                <a:path w="586104" h="585470">
                  <a:moveTo>
                    <a:pt x="583503" y="370336"/>
                  </a:moveTo>
                  <a:lnTo>
                    <a:pt x="564997" y="370336"/>
                  </a:lnTo>
                  <a:lnTo>
                    <a:pt x="558814" y="386005"/>
                  </a:lnTo>
                  <a:lnTo>
                    <a:pt x="548028" y="398351"/>
                  </a:lnTo>
                  <a:lnTo>
                    <a:pt x="533774" y="406446"/>
                  </a:lnTo>
                  <a:lnTo>
                    <a:pt x="517182" y="409363"/>
                  </a:lnTo>
                  <a:lnTo>
                    <a:pt x="564690" y="409363"/>
                  </a:lnTo>
                  <a:lnTo>
                    <a:pt x="565457" y="408846"/>
                  </a:lnTo>
                  <a:lnTo>
                    <a:pt x="580097" y="387144"/>
                  </a:lnTo>
                  <a:lnTo>
                    <a:pt x="583503" y="370336"/>
                  </a:lnTo>
                  <a:close/>
                </a:path>
                <a:path w="586104" h="585470">
                  <a:moveTo>
                    <a:pt x="141063" y="155249"/>
                  </a:moveTo>
                  <a:lnTo>
                    <a:pt x="119595" y="155249"/>
                  </a:lnTo>
                  <a:lnTo>
                    <a:pt x="209232" y="350816"/>
                  </a:lnTo>
                  <a:lnTo>
                    <a:pt x="230606" y="350816"/>
                  </a:lnTo>
                  <a:lnTo>
                    <a:pt x="141063" y="155249"/>
                  </a:lnTo>
                  <a:close/>
                </a:path>
                <a:path w="586104" h="585470">
                  <a:moveTo>
                    <a:pt x="492279" y="155084"/>
                  </a:moveTo>
                  <a:lnTo>
                    <a:pt x="470801" y="155084"/>
                  </a:lnTo>
                  <a:lnTo>
                    <a:pt x="560527" y="350816"/>
                  </a:lnTo>
                  <a:lnTo>
                    <a:pt x="581986" y="350816"/>
                  </a:lnTo>
                  <a:lnTo>
                    <a:pt x="492279" y="155084"/>
                  </a:lnTo>
                  <a:close/>
                </a:path>
                <a:path w="586104" h="585470">
                  <a:moveTo>
                    <a:pt x="470350" y="155287"/>
                  </a:moveTo>
                  <a:lnTo>
                    <a:pt x="465874" y="155287"/>
                  </a:lnTo>
                  <a:lnTo>
                    <a:pt x="467487" y="155846"/>
                  </a:lnTo>
                  <a:lnTo>
                    <a:pt x="469252" y="155782"/>
                  </a:lnTo>
                  <a:lnTo>
                    <a:pt x="470350" y="155287"/>
                  </a:lnTo>
                  <a:close/>
                </a:path>
                <a:path w="586104" h="585470">
                  <a:moveTo>
                    <a:pt x="119595" y="155249"/>
                  </a:moveTo>
                  <a:lnTo>
                    <a:pt x="114604" y="155249"/>
                  </a:lnTo>
                  <a:lnTo>
                    <a:pt x="116230" y="155693"/>
                  </a:lnTo>
                  <a:lnTo>
                    <a:pt x="117957" y="155693"/>
                  </a:lnTo>
                  <a:lnTo>
                    <a:pt x="119595" y="155249"/>
                  </a:lnTo>
                  <a:close/>
                </a:path>
                <a:path w="586104" h="585470">
                  <a:moveTo>
                    <a:pt x="117932" y="115295"/>
                  </a:moveTo>
                  <a:lnTo>
                    <a:pt x="110909" y="118508"/>
                  </a:lnTo>
                  <a:lnTo>
                    <a:pt x="109194" y="120210"/>
                  </a:lnTo>
                  <a:lnTo>
                    <a:pt x="105156" y="129036"/>
                  </a:lnTo>
                  <a:lnTo>
                    <a:pt x="508726" y="129036"/>
                  </a:lnTo>
                  <a:lnTo>
                    <a:pt x="480326" y="129011"/>
                  </a:lnTo>
                  <a:lnTo>
                    <a:pt x="480013" y="128325"/>
                  </a:lnTo>
                  <a:lnTo>
                    <a:pt x="128701" y="128325"/>
                  </a:lnTo>
                  <a:lnTo>
                    <a:pt x="123723" y="117441"/>
                  </a:lnTo>
                  <a:lnTo>
                    <a:pt x="117932" y="115295"/>
                  </a:lnTo>
                  <a:close/>
                </a:path>
                <a:path w="586104" h="585470">
                  <a:moveTo>
                    <a:pt x="503059" y="117695"/>
                  </a:moveTo>
                  <a:lnTo>
                    <a:pt x="480326" y="129011"/>
                  </a:lnTo>
                  <a:lnTo>
                    <a:pt x="508713" y="129011"/>
                  </a:lnTo>
                  <a:lnTo>
                    <a:pt x="503059" y="117695"/>
                  </a:lnTo>
                  <a:close/>
                </a:path>
                <a:path w="586104" h="585470">
                  <a:moveTo>
                    <a:pt x="403987" y="116628"/>
                  </a:moveTo>
                  <a:lnTo>
                    <a:pt x="181546" y="116628"/>
                  </a:lnTo>
                  <a:lnTo>
                    <a:pt x="167919" y="117379"/>
                  </a:lnTo>
                  <a:lnTo>
                    <a:pt x="154490" y="119595"/>
                  </a:lnTo>
                  <a:lnTo>
                    <a:pt x="141378" y="123252"/>
                  </a:lnTo>
                  <a:lnTo>
                    <a:pt x="128701" y="128325"/>
                  </a:lnTo>
                  <a:lnTo>
                    <a:pt x="480013" y="128325"/>
                  </a:lnTo>
                  <a:lnTo>
                    <a:pt x="456780" y="128299"/>
                  </a:lnTo>
                  <a:lnTo>
                    <a:pt x="444115" y="123234"/>
                  </a:lnTo>
                  <a:lnTo>
                    <a:pt x="431017" y="119583"/>
                  </a:lnTo>
                  <a:lnTo>
                    <a:pt x="417602" y="117371"/>
                  </a:lnTo>
                  <a:lnTo>
                    <a:pt x="403987" y="116628"/>
                  </a:lnTo>
                  <a:close/>
                </a:path>
                <a:path w="586104" h="585470">
                  <a:moveTo>
                    <a:pt x="469226" y="115257"/>
                  </a:moveTo>
                  <a:lnTo>
                    <a:pt x="462165" y="118508"/>
                  </a:lnTo>
                  <a:lnTo>
                    <a:pt x="460477" y="120210"/>
                  </a:lnTo>
                  <a:lnTo>
                    <a:pt x="456780" y="128299"/>
                  </a:lnTo>
                  <a:lnTo>
                    <a:pt x="480001" y="128299"/>
                  </a:lnTo>
                  <a:lnTo>
                    <a:pt x="475035" y="117441"/>
                  </a:lnTo>
                  <a:lnTo>
                    <a:pt x="469226" y="115257"/>
                  </a:lnTo>
                  <a:close/>
                </a:path>
                <a:path w="586104" h="585470">
                  <a:moveTo>
                    <a:pt x="282994" y="97108"/>
                  </a:moveTo>
                  <a:lnTo>
                    <a:pt x="263474" y="97108"/>
                  </a:lnTo>
                  <a:lnTo>
                    <a:pt x="263474" y="116628"/>
                  </a:lnTo>
                  <a:lnTo>
                    <a:pt x="282994" y="116628"/>
                  </a:lnTo>
                  <a:lnTo>
                    <a:pt x="282994" y="97108"/>
                  </a:lnTo>
                  <a:close/>
                </a:path>
                <a:path w="586104" h="585470">
                  <a:moveTo>
                    <a:pt x="322021" y="97108"/>
                  </a:moveTo>
                  <a:lnTo>
                    <a:pt x="302514" y="97108"/>
                  </a:lnTo>
                  <a:lnTo>
                    <a:pt x="302514" y="116628"/>
                  </a:lnTo>
                  <a:lnTo>
                    <a:pt x="322021" y="116628"/>
                  </a:lnTo>
                  <a:lnTo>
                    <a:pt x="322021" y="97108"/>
                  </a:lnTo>
                  <a:close/>
                </a:path>
                <a:path w="586104" h="585470">
                  <a:moveTo>
                    <a:pt x="341528" y="77588"/>
                  </a:moveTo>
                  <a:lnTo>
                    <a:pt x="243954" y="77588"/>
                  </a:lnTo>
                  <a:lnTo>
                    <a:pt x="243954" y="97108"/>
                  </a:lnTo>
                  <a:lnTo>
                    <a:pt x="341528" y="97108"/>
                  </a:lnTo>
                  <a:lnTo>
                    <a:pt x="341528" y="77588"/>
                  </a:lnTo>
                  <a:close/>
                </a:path>
                <a:path w="586104" h="585470">
                  <a:moveTo>
                    <a:pt x="286531" y="0"/>
                  </a:moveTo>
                  <a:lnTo>
                    <a:pt x="272037" y="5263"/>
                  </a:lnTo>
                  <a:lnTo>
                    <a:pt x="260576" y="15578"/>
                  </a:lnTo>
                  <a:lnTo>
                    <a:pt x="253720" y="30001"/>
                  </a:lnTo>
                  <a:lnTo>
                    <a:pt x="252107" y="36415"/>
                  </a:lnTo>
                  <a:lnTo>
                    <a:pt x="252107" y="43108"/>
                  </a:lnTo>
                  <a:lnTo>
                    <a:pt x="260731" y="77588"/>
                  </a:lnTo>
                  <a:lnTo>
                    <a:pt x="280847" y="77588"/>
                  </a:lnTo>
                  <a:lnTo>
                    <a:pt x="271081" y="38587"/>
                  </a:lnTo>
                  <a:lnTo>
                    <a:pt x="272465" y="32021"/>
                  </a:lnTo>
                  <a:lnTo>
                    <a:pt x="276415" y="26992"/>
                  </a:lnTo>
                  <a:lnTo>
                    <a:pt x="283052" y="21726"/>
                  </a:lnTo>
                  <a:lnTo>
                    <a:pt x="290925" y="19489"/>
                  </a:lnTo>
                  <a:lnTo>
                    <a:pt x="327393" y="19489"/>
                  </a:lnTo>
                  <a:lnTo>
                    <a:pt x="327237" y="19060"/>
                  </a:lnTo>
                  <a:lnTo>
                    <a:pt x="316919" y="7596"/>
                  </a:lnTo>
                  <a:lnTo>
                    <a:pt x="302488" y="728"/>
                  </a:lnTo>
                  <a:lnTo>
                    <a:pt x="286531" y="0"/>
                  </a:lnTo>
                  <a:close/>
                </a:path>
                <a:path w="586104" h="585470">
                  <a:moveTo>
                    <a:pt x="327393" y="19489"/>
                  </a:moveTo>
                  <a:lnTo>
                    <a:pt x="290925" y="19489"/>
                  </a:lnTo>
                  <a:lnTo>
                    <a:pt x="299064" y="20362"/>
                  </a:lnTo>
                  <a:lnTo>
                    <a:pt x="306501" y="24426"/>
                  </a:lnTo>
                  <a:lnTo>
                    <a:pt x="314413" y="38587"/>
                  </a:lnTo>
                  <a:lnTo>
                    <a:pt x="304634" y="77588"/>
                  </a:lnTo>
                  <a:lnTo>
                    <a:pt x="324764" y="77588"/>
                  </a:lnTo>
                  <a:lnTo>
                    <a:pt x="331774" y="49509"/>
                  </a:lnTo>
                  <a:lnTo>
                    <a:pt x="332503" y="33553"/>
                  </a:lnTo>
                  <a:lnTo>
                    <a:pt x="327393" y="1948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" name="object 13"/>
          <p:cNvGrpSpPr/>
          <p:nvPr/>
        </p:nvGrpSpPr>
        <p:grpSpPr>
          <a:xfrm>
            <a:off x="2781731" y="5415089"/>
            <a:ext cx="2204720" cy="1641475"/>
            <a:chOff x="2781731" y="5415089"/>
            <a:chExt cx="2204720" cy="1641475"/>
          </a:xfrm>
        </p:grpSpPr>
        <p:sp>
          <p:nvSpPr>
            <p:cNvPr id="14" name="object 14"/>
            <p:cNvSpPr/>
            <p:nvPr/>
          </p:nvSpPr>
          <p:spPr>
            <a:xfrm>
              <a:off x="2781731" y="5415089"/>
              <a:ext cx="2204720" cy="1641475"/>
            </a:xfrm>
            <a:custGeom>
              <a:avLst/>
              <a:gdLst/>
              <a:ahLst/>
              <a:cxnLst/>
              <a:rect l="l" t="t" r="r" b="b"/>
              <a:pathLst>
                <a:path w="2204720" h="1641475">
                  <a:moveTo>
                    <a:pt x="2204275" y="0"/>
                  </a:moveTo>
                  <a:lnTo>
                    <a:pt x="0" y="0"/>
                  </a:lnTo>
                  <a:lnTo>
                    <a:pt x="0" y="1640916"/>
                  </a:lnTo>
                  <a:lnTo>
                    <a:pt x="2204275" y="1640916"/>
                  </a:lnTo>
                  <a:lnTo>
                    <a:pt x="2204275" y="0"/>
                  </a:lnTo>
                  <a:close/>
                </a:path>
              </a:pathLst>
            </a:custGeom>
            <a:solidFill>
              <a:srgbClr val="766D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3599535" y="5600611"/>
              <a:ext cx="510540" cy="605790"/>
            </a:xfrm>
            <a:custGeom>
              <a:avLst/>
              <a:gdLst/>
              <a:ahLst/>
              <a:cxnLst/>
              <a:rect l="l" t="t" r="r" b="b"/>
              <a:pathLst>
                <a:path w="510539" h="605789">
                  <a:moveTo>
                    <a:pt x="68694" y="248234"/>
                  </a:moveTo>
                  <a:lnTo>
                    <a:pt x="63500" y="243039"/>
                  </a:lnTo>
                  <a:lnTo>
                    <a:pt x="56959" y="243039"/>
                  </a:lnTo>
                  <a:lnTo>
                    <a:pt x="5270" y="243039"/>
                  </a:lnTo>
                  <a:lnTo>
                    <a:pt x="0" y="248310"/>
                  </a:lnTo>
                  <a:lnTo>
                    <a:pt x="0" y="261213"/>
                  </a:lnTo>
                  <a:lnTo>
                    <a:pt x="5270" y="266496"/>
                  </a:lnTo>
                  <a:lnTo>
                    <a:pt x="63411" y="266496"/>
                  </a:lnTo>
                  <a:lnTo>
                    <a:pt x="68694" y="261213"/>
                  </a:lnTo>
                  <a:lnTo>
                    <a:pt x="68694" y="248234"/>
                  </a:lnTo>
                  <a:close/>
                </a:path>
                <a:path w="510539" h="605789">
                  <a:moveTo>
                    <a:pt x="127838" y="111340"/>
                  </a:moveTo>
                  <a:lnTo>
                    <a:pt x="87033" y="69532"/>
                  </a:lnTo>
                  <a:lnTo>
                    <a:pt x="79590" y="69456"/>
                  </a:lnTo>
                  <a:lnTo>
                    <a:pt x="70370" y="78498"/>
                  </a:lnTo>
                  <a:lnTo>
                    <a:pt x="70281" y="85953"/>
                  </a:lnTo>
                  <a:lnTo>
                    <a:pt x="108902" y="125501"/>
                  </a:lnTo>
                  <a:lnTo>
                    <a:pt x="111925" y="126669"/>
                  </a:lnTo>
                  <a:lnTo>
                    <a:pt x="114935" y="126669"/>
                  </a:lnTo>
                  <a:lnTo>
                    <a:pt x="117868" y="126669"/>
                  </a:lnTo>
                  <a:lnTo>
                    <a:pt x="120878" y="125590"/>
                  </a:lnTo>
                  <a:lnTo>
                    <a:pt x="127749" y="118795"/>
                  </a:lnTo>
                  <a:lnTo>
                    <a:pt x="127838" y="111340"/>
                  </a:lnTo>
                  <a:close/>
                </a:path>
                <a:path w="510539" h="605789">
                  <a:moveTo>
                    <a:pt x="266496" y="5283"/>
                  </a:moveTo>
                  <a:lnTo>
                    <a:pt x="261213" y="0"/>
                  </a:lnTo>
                  <a:lnTo>
                    <a:pt x="248310" y="0"/>
                  </a:lnTo>
                  <a:lnTo>
                    <a:pt x="243027" y="5283"/>
                  </a:lnTo>
                  <a:lnTo>
                    <a:pt x="243027" y="63500"/>
                  </a:lnTo>
                  <a:lnTo>
                    <a:pt x="248221" y="68694"/>
                  </a:lnTo>
                  <a:lnTo>
                    <a:pt x="254762" y="68694"/>
                  </a:lnTo>
                  <a:lnTo>
                    <a:pt x="261213" y="68694"/>
                  </a:lnTo>
                  <a:lnTo>
                    <a:pt x="266496" y="63423"/>
                  </a:lnTo>
                  <a:lnTo>
                    <a:pt x="266496" y="5283"/>
                  </a:lnTo>
                  <a:close/>
                </a:path>
                <a:path w="510539" h="605789">
                  <a:moveTo>
                    <a:pt x="427863" y="255765"/>
                  </a:moveTo>
                  <a:lnTo>
                    <a:pt x="419620" y="202158"/>
                  </a:lnTo>
                  <a:lnTo>
                    <a:pt x="395312" y="153454"/>
                  </a:lnTo>
                  <a:lnTo>
                    <a:pt x="357047" y="114947"/>
                  </a:lnTo>
                  <a:lnTo>
                    <a:pt x="308787" y="90144"/>
                  </a:lnTo>
                  <a:lnTo>
                    <a:pt x="255181" y="81686"/>
                  </a:lnTo>
                  <a:lnTo>
                    <a:pt x="227888" y="83820"/>
                  </a:lnTo>
                  <a:lnTo>
                    <a:pt x="176580" y="100558"/>
                  </a:lnTo>
                  <a:lnTo>
                    <a:pt x="132549" y="132778"/>
                  </a:lnTo>
                  <a:lnTo>
                    <a:pt x="100977" y="176568"/>
                  </a:lnTo>
                  <a:lnTo>
                    <a:pt x="82765" y="245135"/>
                  </a:lnTo>
                  <a:lnTo>
                    <a:pt x="85953" y="287909"/>
                  </a:lnTo>
                  <a:lnTo>
                    <a:pt x="99593" y="328307"/>
                  </a:lnTo>
                  <a:lnTo>
                    <a:pt x="123024" y="364426"/>
                  </a:lnTo>
                  <a:lnTo>
                    <a:pt x="160934" y="399148"/>
                  </a:lnTo>
                  <a:lnTo>
                    <a:pt x="164884" y="404977"/>
                  </a:lnTo>
                  <a:lnTo>
                    <a:pt x="167360" y="411568"/>
                  </a:lnTo>
                  <a:lnTo>
                    <a:pt x="168211" y="418642"/>
                  </a:lnTo>
                  <a:lnTo>
                    <a:pt x="168211" y="432968"/>
                  </a:lnTo>
                  <a:lnTo>
                    <a:pt x="170307" y="443293"/>
                  </a:lnTo>
                  <a:lnTo>
                    <a:pt x="175996" y="451726"/>
                  </a:lnTo>
                  <a:lnTo>
                    <a:pt x="184442" y="457415"/>
                  </a:lnTo>
                  <a:lnTo>
                    <a:pt x="194767" y="459511"/>
                  </a:lnTo>
                  <a:lnTo>
                    <a:pt x="327723" y="459600"/>
                  </a:lnTo>
                  <a:lnTo>
                    <a:pt x="332752" y="460184"/>
                  </a:lnTo>
                  <a:lnTo>
                    <a:pt x="336613" y="464464"/>
                  </a:lnTo>
                  <a:lnTo>
                    <a:pt x="336613" y="474510"/>
                  </a:lnTo>
                  <a:lnTo>
                    <a:pt x="332752" y="478790"/>
                  </a:lnTo>
                  <a:lnTo>
                    <a:pt x="327723" y="479361"/>
                  </a:lnTo>
                  <a:lnTo>
                    <a:pt x="210527" y="479463"/>
                  </a:lnTo>
                  <a:lnTo>
                    <a:pt x="196075" y="482942"/>
                  </a:lnTo>
                  <a:lnTo>
                    <a:pt x="184365" y="491261"/>
                  </a:lnTo>
                  <a:lnTo>
                    <a:pt x="176517" y="503301"/>
                  </a:lnTo>
                  <a:lnTo>
                    <a:pt x="173659" y="517918"/>
                  </a:lnTo>
                  <a:lnTo>
                    <a:pt x="176504" y="532523"/>
                  </a:lnTo>
                  <a:lnTo>
                    <a:pt x="184327" y="544550"/>
                  </a:lnTo>
                  <a:lnTo>
                    <a:pt x="196037" y="552869"/>
                  </a:lnTo>
                  <a:lnTo>
                    <a:pt x="211023" y="556361"/>
                  </a:lnTo>
                  <a:lnTo>
                    <a:pt x="306527" y="557288"/>
                  </a:lnTo>
                  <a:lnTo>
                    <a:pt x="311556" y="557872"/>
                  </a:lnTo>
                  <a:lnTo>
                    <a:pt x="315404" y="562140"/>
                  </a:lnTo>
                  <a:lnTo>
                    <a:pt x="315404" y="572198"/>
                  </a:lnTo>
                  <a:lnTo>
                    <a:pt x="311556" y="576465"/>
                  </a:lnTo>
                  <a:lnTo>
                    <a:pt x="306527" y="577049"/>
                  </a:lnTo>
                  <a:lnTo>
                    <a:pt x="214198" y="577138"/>
                  </a:lnTo>
                  <a:lnTo>
                    <a:pt x="207848" y="583514"/>
                  </a:lnTo>
                  <a:lnTo>
                    <a:pt x="207848" y="599249"/>
                  </a:lnTo>
                  <a:lnTo>
                    <a:pt x="214198" y="605624"/>
                  </a:lnTo>
                  <a:lnTo>
                    <a:pt x="308787" y="605459"/>
                  </a:lnTo>
                  <a:lnTo>
                    <a:pt x="341274" y="581329"/>
                  </a:lnTo>
                  <a:lnTo>
                    <a:pt x="343979" y="567258"/>
                  </a:lnTo>
                  <a:lnTo>
                    <a:pt x="341287" y="553186"/>
                  </a:lnTo>
                  <a:lnTo>
                    <a:pt x="333908" y="541388"/>
                  </a:lnTo>
                  <a:lnTo>
                    <a:pt x="322846" y="532942"/>
                  </a:lnTo>
                  <a:lnTo>
                    <a:pt x="308622" y="528967"/>
                  </a:lnTo>
                  <a:lnTo>
                    <a:pt x="211772" y="528053"/>
                  </a:lnTo>
                  <a:lnTo>
                    <a:pt x="206489" y="527799"/>
                  </a:lnTo>
                  <a:lnTo>
                    <a:pt x="202311" y="523443"/>
                  </a:lnTo>
                  <a:lnTo>
                    <a:pt x="202311" y="512800"/>
                  </a:lnTo>
                  <a:lnTo>
                    <a:pt x="206413" y="508444"/>
                  </a:lnTo>
                  <a:lnTo>
                    <a:pt x="211696" y="508101"/>
                  </a:lnTo>
                  <a:lnTo>
                    <a:pt x="329984" y="507949"/>
                  </a:lnTo>
                  <a:lnTo>
                    <a:pt x="343750" y="503999"/>
                  </a:lnTo>
                  <a:lnTo>
                    <a:pt x="354838" y="495554"/>
                  </a:lnTo>
                  <a:lnTo>
                    <a:pt x="362229" y="483730"/>
                  </a:lnTo>
                  <a:lnTo>
                    <a:pt x="364921" y="469658"/>
                  </a:lnTo>
                  <a:lnTo>
                    <a:pt x="362216" y="455574"/>
                  </a:lnTo>
                  <a:lnTo>
                    <a:pt x="354812" y="443750"/>
                  </a:lnTo>
                  <a:lnTo>
                    <a:pt x="343712" y="435305"/>
                  </a:lnTo>
                  <a:lnTo>
                    <a:pt x="329577" y="431368"/>
                  </a:lnTo>
                  <a:lnTo>
                    <a:pt x="196608" y="431292"/>
                  </a:lnTo>
                  <a:lnTo>
                    <a:pt x="196608" y="418884"/>
                  </a:lnTo>
                  <a:lnTo>
                    <a:pt x="194932" y="405028"/>
                  </a:lnTo>
                  <a:lnTo>
                    <a:pt x="190080" y="392099"/>
                  </a:lnTo>
                  <a:lnTo>
                    <a:pt x="182333" y="380669"/>
                  </a:lnTo>
                  <a:lnTo>
                    <a:pt x="171983" y="371297"/>
                  </a:lnTo>
                  <a:lnTo>
                    <a:pt x="139090" y="339166"/>
                  </a:lnTo>
                  <a:lnTo>
                    <a:pt x="118376" y="299631"/>
                  </a:lnTo>
                  <a:lnTo>
                    <a:pt x="110871" y="255790"/>
                  </a:lnTo>
                  <a:lnTo>
                    <a:pt x="117614" y="210705"/>
                  </a:lnTo>
                  <a:lnTo>
                    <a:pt x="138264" y="169659"/>
                  </a:lnTo>
                  <a:lnTo>
                    <a:pt x="169811" y="137947"/>
                  </a:lnTo>
                  <a:lnTo>
                    <a:pt x="209613" y="117487"/>
                  </a:lnTo>
                  <a:lnTo>
                    <a:pt x="255003" y="110248"/>
                  </a:lnTo>
                  <a:lnTo>
                    <a:pt x="300405" y="117487"/>
                  </a:lnTo>
                  <a:lnTo>
                    <a:pt x="340194" y="137947"/>
                  </a:lnTo>
                  <a:lnTo>
                    <a:pt x="371741" y="169659"/>
                  </a:lnTo>
                  <a:lnTo>
                    <a:pt x="392404" y="210705"/>
                  </a:lnTo>
                  <a:lnTo>
                    <a:pt x="399249" y="256120"/>
                  </a:lnTo>
                  <a:lnTo>
                    <a:pt x="391845" y="300228"/>
                  </a:lnTo>
                  <a:lnTo>
                    <a:pt x="371221" y="339915"/>
                  </a:lnTo>
                  <a:lnTo>
                    <a:pt x="338442" y="372059"/>
                  </a:lnTo>
                  <a:lnTo>
                    <a:pt x="332003" y="376580"/>
                  </a:lnTo>
                  <a:lnTo>
                    <a:pt x="330492" y="385457"/>
                  </a:lnTo>
                  <a:lnTo>
                    <a:pt x="337858" y="395846"/>
                  </a:lnTo>
                  <a:lnTo>
                    <a:pt x="342303" y="397941"/>
                  </a:lnTo>
                  <a:lnTo>
                    <a:pt x="349592" y="397941"/>
                  </a:lnTo>
                  <a:lnTo>
                    <a:pt x="393788" y="357416"/>
                  </a:lnTo>
                  <a:lnTo>
                    <a:pt x="418871" y="309308"/>
                  </a:lnTo>
                  <a:lnTo>
                    <a:pt x="425513" y="282727"/>
                  </a:lnTo>
                  <a:lnTo>
                    <a:pt x="427863" y="255765"/>
                  </a:lnTo>
                  <a:close/>
                </a:path>
                <a:path w="510539" h="605789">
                  <a:moveTo>
                    <a:pt x="439991" y="86042"/>
                  </a:moveTo>
                  <a:lnTo>
                    <a:pt x="439902" y="78587"/>
                  </a:lnTo>
                  <a:lnTo>
                    <a:pt x="430606" y="69443"/>
                  </a:lnTo>
                  <a:lnTo>
                    <a:pt x="423227" y="69608"/>
                  </a:lnTo>
                  <a:lnTo>
                    <a:pt x="418706" y="74218"/>
                  </a:lnTo>
                  <a:lnTo>
                    <a:pt x="382435" y="111429"/>
                  </a:lnTo>
                  <a:lnTo>
                    <a:pt x="382511" y="118872"/>
                  </a:lnTo>
                  <a:lnTo>
                    <a:pt x="389382" y="125666"/>
                  </a:lnTo>
                  <a:lnTo>
                    <a:pt x="392404" y="126746"/>
                  </a:lnTo>
                  <a:lnTo>
                    <a:pt x="398360" y="126746"/>
                  </a:lnTo>
                  <a:lnTo>
                    <a:pt x="401459" y="125577"/>
                  </a:lnTo>
                  <a:lnTo>
                    <a:pt x="439991" y="86042"/>
                  </a:lnTo>
                  <a:close/>
                </a:path>
                <a:path w="510539" h="605789">
                  <a:moveTo>
                    <a:pt x="510273" y="248234"/>
                  </a:moveTo>
                  <a:lnTo>
                    <a:pt x="504990" y="243039"/>
                  </a:lnTo>
                  <a:lnTo>
                    <a:pt x="498538" y="243039"/>
                  </a:lnTo>
                  <a:lnTo>
                    <a:pt x="446011" y="243039"/>
                  </a:lnTo>
                  <a:lnTo>
                    <a:pt x="440740" y="248310"/>
                  </a:lnTo>
                  <a:lnTo>
                    <a:pt x="440740" y="261213"/>
                  </a:lnTo>
                  <a:lnTo>
                    <a:pt x="446011" y="266496"/>
                  </a:lnTo>
                  <a:lnTo>
                    <a:pt x="504990" y="266496"/>
                  </a:lnTo>
                  <a:lnTo>
                    <a:pt x="510273" y="261213"/>
                  </a:lnTo>
                  <a:lnTo>
                    <a:pt x="510273" y="24823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/>
          <p:nvPr/>
        </p:nvSpPr>
        <p:spPr>
          <a:xfrm>
            <a:off x="359994" y="1703565"/>
            <a:ext cx="2204720" cy="1657350"/>
          </a:xfrm>
          <a:custGeom>
            <a:avLst/>
            <a:gdLst/>
            <a:ahLst/>
            <a:cxnLst/>
            <a:rect l="l" t="t" r="r" b="b"/>
            <a:pathLst>
              <a:path w="2204720" h="1657350">
                <a:moveTo>
                  <a:pt x="2204275" y="0"/>
                </a:moveTo>
                <a:lnTo>
                  <a:pt x="0" y="0"/>
                </a:lnTo>
                <a:lnTo>
                  <a:pt x="0" y="1657134"/>
                </a:lnTo>
                <a:lnTo>
                  <a:pt x="2204275" y="1657134"/>
                </a:lnTo>
                <a:lnTo>
                  <a:pt x="2204275" y="0"/>
                </a:lnTo>
                <a:close/>
              </a:path>
            </a:pathLst>
          </a:custGeom>
          <a:solidFill>
            <a:srgbClr val="00B6C9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7" name="object 17"/>
          <p:cNvGrpSpPr/>
          <p:nvPr/>
        </p:nvGrpSpPr>
        <p:grpSpPr>
          <a:xfrm>
            <a:off x="2781731" y="1703565"/>
            <a:ext cx="2204720" cy="1657350"/>
            <a:chOff x="2781731" y="1703565"/>
            <a:chExt cx="2204720" cy="1657350"/>
          </a:xfrm>
        </p:grpSpPr>
        <p:sp>
          <p:nvSpPr>
            <p:cNvPr id="18" name="object 18"/>
            <p:cNvSpPr/>
            <p:nvPr/>
          </p:nvSpPr>
          <p:spPr>
            <a:xfrm>
              <a:off x="2781731" y="1703565"/>
              <a:ext cx="2204720" cy="1657350"/>
            </a:xfrm>
            <a:custGeom>
              <a:avLst/>
              <a:gdLst/>
              <a:ahLst/>
              <a:cxnLst/>
              <a:rect l="l" t="t" r="r" b="b"/>
              <a:pathLst>
                <a:path w="2204720" h="1657350">
                  <a:moveTo>
                    <a:pt x="2204275" y="0"/>
                  </a:moveTo>
                  <a:lnTo>
                    <a:pt x="0" y="0"/>
                  </a:lnTo>
                  <a:lnTo>
                    <a:pt x="0" y="1657134"/>
                  </a:lnTo>
                  <a:lnTo>
                    <a:pt x="2204275" y="1657134"/>
                  </a:lnTo>
                  <a:lnTo>
                    <a:pt x="2204275" y="0"/>
                  </a:lnTo>
                  <a:close/>
                </a:path>
              </a:pathLst>
            </a:custGeom>
            <a:solidFill>
              <a:srgbClr val="9BCB4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3554082" y="1908352"/>
              <a:ext cx="569595" cy="539115"/>
            </a:xfrm>
            <a:custGeom>
              <a:avLst/>
              <a:gdLst/>
              <a:ahLst/>
              <a:cxnLst/>
              <a:rect l="l" t="t" r="r" b="b"/>
              <a:pathLst>
                <a:path w="569595" h="539114">
                  <a:moveTo>
                    <a:pt x="7404" y="447649"/>
                  </a:moveTo>
                  <a:lnTo>
                    <a:pt x="7378" y="445846"/>
                  </a:lnTo>
                  <a:lnTo>
                    <a:pt x="7378" y="447649"/>
                  </a:lnTo>
                  <a:close/>
                </a:path>
                <a:path w="569595" h="539114">
                  <a:moveTo>
                    <a:pt x="24079" y="446036"/>
                  </a:moveTo>
                  <a:lnTo>
                    <a:pt x="24041" y="446887"/>
                  </a:lnTo>
                  <a:lnTo>
                    <a:pt x="24079" y="446036"/>
                  </a:lnTo>
                  <a:close/>
                </a:path>
                <a:path w="569595" h="539114">
                  <a:moveTo>
                    <a:pt x="36982" y="329031"/>
                  </a:moveTo>
                  <a:lnTo>
                    <a:pt x="36969" y="328269"/>
                  </a:lnTo>
                  <a:lnTo>
                    <a:pt x="36957" y="329031"/>
                  </a:lnTo>
                  <a:close/>
                </a:path>
                <a:path w="569595" h="539114">
                  <a:moveTo>
                    <a:pt x="53644" y="329031"/>
                  </a:moveTo>
                  <a:lnTo>
                    <a:pt x="53644" y="329882"/>
                  </a:lnTo>
                  <a:lnTo>
                    <a:pt x="53644" y="329031"/>
                  </a:lnTo>
                  <a:close/>
                </a:path>
                <a:path w="569595" h="539114">
                  <a:moveTo>
                    <a:pt x="64757" y="57607"/>
                  </a:moveTo>
                  <a:lnTo>
                    <a:pt x="64719" y="58521"/>
                  </a:lnTo>
                  <a:lnTo>
                    <a:pt x="64757" y="57607"/>
                  </a:lnTo>
                  <a:close/>
                </a:path>
                <a:path w="569595" h="539114">
                  <a:moveTo>
                    <a:pt x="154635" y="22618"/>
                  </a:moveTo>
                  <a:lnTo>
                    <a:pt x="153593" y="22618"/>
                  </a:lnTo>
                  <a:lnTo>
                    <a:pt x="154635" y="22631"/>
                  </a:lnTo>
                  <a:close/>
                </a:path>
                <a:path w="569595" h="539114">
                  <a:moveTo>
                    <a:pt x="155397" y="22631"/>
                  </a:moveTo>
                  <a:lnTo>
                    <a:pt x="154635" y="22631"/>
                  </a:lnTo>
                  <a:lnTo>
                    <a:pt x="155397" y="22631"/>
                  </a:lnTo>
                  <a:close/>
                </a:path>
                <a:path w="569595" h="539114">
                  <a:moveTo>
                    <a:pt x="165989" y="51130"/>
                  </a:moveTo>
                  <a:lnTo>
                    <a:pt x="165950" y="50203"/>
                  </a:lnTo>
                  <a:lnTo>
                    <a:pt x="165950" y="51130"/>
                  </a:lnTo>
                  <a:close/>
                </a:path>
                <a:path w="569595" h="539114">
                  <a:moveTo>
                    <a:pt x="182638" y="50025"/>
                  </a:moveTo>
                  <a:lnTo>
                    <a:pt x="182626" y="51930"/>
                  </a:lnTo>
                  <a:lnTo>
                    <a:pt x="182638" y="50025"/>
                  </a:lnTo>
                  <a:close/>
                </a:path>
                <a:path w="569595" h="539114">
                  <a:moveTo>
                    <a:pt x="503974" y="237477"/>
                  </a:moveTo>
                  <a:lnTo>
                    <a:pt x="503161" y="237490"/>
                  </a:lnTo>
                  <a:lnTo>
                    <a:pt x="503974" y="237490"/>
                  </a:lnTo>
                  <a:close/>
                </a:path>
                <a:path w="569595" h="539114">
                  <a:moveTo>
                    <a:pt x="504875" y="220814"/>
                  </a:moveTo>
                  <a:lnTo>
                    <a:pt x="503974" y="220814"/>
                  </a:lnTo>
                  <a:lnTo>
                    <a:pt x="504875" y="220814"/>
                  </a:lnTo>
                  <a:close/>
                </a:path>
                <a:path w="569595" h="539114">
                  <a:moveTo>
                    <a:pt x="527062" y="181521"/>
                  </a:moveTo>
                  <a:lnTo>
                    <a:pt x="526148" y="181521"/>
                  </a:lnTo>
                  <a:lnTo>
                    <a:pt x="527062" y="181521"/>
                  </a:lnTo>
                  <a:close/>
                </a:path>
                <a:path w="569595" h="539114">
                  <a:moveTo>
                    <a:pt x="532472" y="208470"/>
                  </a:moveTo>
                  <a:lnTo>
                    <a:pt x="532460" y="210261"/>
                  </a:lnTo>
                  <a:lnTo>
                    <a:pt x="532472" y="208470"/>
                  </a:lnTo>
                  <a:close/>
                </a:path>
                <a:path w="569595" h="539114">
                  <a:moveTo>
                    <a:pt x="554634" y="170205"/>
                  </a:moveTo>
                  <a:lnTo>
                    <a:pt x="554634" y="170967"/>
                  </a:lnTo>
                  <a:lnTo>
                    <a:pt x="554634" y="170205"/>
                  </a:lnTo>
                  <a:close/>
                </a:path>
                <a:path w="569595" h="539114">
                  <a:moveTo>
                    <a:pt x="554659" y="169164"/>
                  </a:moveTo>
                  <a:lnTo>
                    <a:pt x="554634" y="170205"/>
                  </a:lnTo>
                  <a:lnTo>
                    <a:pt x="554659" y="169164"/>
                  </a:lnTo>
                  <a:close/>
                </a:path>
                <a:path w="569595" h="539114">
                  <a:moveTo>
                    <a:pt x="560654" y="457009"/>
                  </a:moveTo>
                  <a:lnTo>
                    <a:pt x="560641" y="457822"/>
                  </a:lnTo>
                  <a:lnTo>
                    <a:pt x="560654" y="457009"/>
                  </a:lnTo>
                  <a:close/>
                </a:path>
                <a:path w="569595" h="539114">
                  <a:moveTo>
                    <a:pt x="569429" y="123190"/>
                  </a:moveTo>
                  <a:lnTo>
                    <a:pt x="566305" y="116205"/>
                  </a:lnTo>
                  <a:lnTo>
                    <a:pt x="559943" y="109829"/>
                  </a:lnTo>
                  <a:lnTo>
                    <a:pt x="558520" y="108661"/>
                  </a:lnTo>
                  <a:lnTo>
                    <a:pt x="556983" y="107645"/>
                  </a:lnTo>
                  <a:lnTo>
                    <a:pt x="560057" y="103238"/>
                  </a:lnTo>
                  <a:lnTo>
                    <a:pt x="561898" y="97904"/>
                  </a:lnTo>
                  <a:lnTo>
                    <a:pt x="562013" y="91643"/>
                  </a:lnTo>
                  <a:lnTo>
                    <a:pt x="562025" y="91287"/>
                  </a:lnTo>
                  <a:lnTo>
                    <a:pt x="562051" y="92671"/>
                  </a:lnTo>
                  <a:lnTo>
                    <a:pt x="562051" y="90881"/>
                  </a:lnTo>
                  <a:lnTo>
                    <a:pt x="562051" y="83959"/>
                  </a:lnTo>
                  <a:lnTo>
                    <a:pt x="560336" y="80289"/>
                  </a:lnTo>
                  <a:lnTo>
                    <a:pt x="558812" y="77012"/>
                  </a:lnTo>
                  <a:lnTo>
                    <a:pt x="548614" y="66954"/>
                  </a:lnTo>
                  <a:lnTo>
                    <a:pt x="541629" y="63817"/>
                  </a:lnTo>
                  <a:lnTo>
                    <a:pt x="532726" y="63652"/>
                  </a:lnTo>
                  <a:lnTo>
                    <a:pt x="521030" y="63652"/>
                  </a:lnTo>
                  <a:lnTo>
                    <a:pt x="521030" y="3746"/>
                  </a:lnTo>
                  <a:lnTo>
                    <a:pt x="517296" y="0"/>
                  </a:lnTo>
                  <a:lnTo>
                    <a:pt x="508076" y="0"/>
                  </a:lnTo>
                  <a:lnTo>
                    <a:pt x="504355" y="3746"/>
                  </a:lnTo>
                  <a:lnTo>
                    <a:pt x="504355" y="63652"/>
                  </a:lnTo>
                  <a:lnTo>
                    <a:pt x="403491" y="63639"/>
                  </a:lnTo>
                  <a:lnTo>
                    <a:pt x="403491" y="37388"/>
                  </a:lnTo>
                  <a:lnTo>
                    <a:pt x="403491" y="22618"/>
                  </a:lnTo>
                  <a:lnTo>
                    <a:pt x="403479" y="3733"/>
                  </a:lnTo>
                  <a:lnTo>
                    <a:pt x="399745" y="0"/>
                  </a:lnTo>
                  <a:lnTo>
                    <a:pt x="390525" y="0"/>
                  </a:lnTo>
                  <a:lnTo>
                    <a:pt x="386791" y="3733"/>
                  </a:lnTo>
                  <a:lnTo>
                    <a:pt x="386791" y="8343"/>
                  </a:lnTo>
                  <a:lnTo>
                    <a:pt x="386791" y="20396"/>
                  </a:lnTo>
                  <a:lnTo>
                    <a:pt x="341985" y="29311"/>
                  </a:lnTo>
                  <a:lnTo>
                    <a:pt x="317461" y="63639"/>
                  </a:lnTo>
                  <a:lnTo>
                    <a:pt x="277050" y="63652"/>
                  </a:lnTo>
                  <a:lnTo>
                    <a:pt x="273329" y="67373"/>
                  </a:lnTo>
                  <a:lnTo>
                    <a:pt x="273329" y="76581"/>
                  </a:lnTo>
                  <a:lnTo>
                    <a:pt x="277063" y="80314"/>
                  </a:lnTo>
                  <a:lnTo>
                    <a:pt x="322948" y="80314"/>
                  </a:lnTo>
                  <a:lnTo>
                    <a:pt x="326199" y="80289"/>
                  </a:lnTo>
                  <a:lnTo>
                    <a:pt x="329247" y="78397"/>
                  </a:lnTo>
                  <a:lnTo>
                    <a:pt x="341172" y="50558"/>
                  </a:lnTo>
                  <a:lnTo>
                    <a:pt x="342531" y="48793"/>
                  </a:lnTo>
                  <a:lnTo>
                    <a:pt x="345859" y="46088"/>
                  </a:lnTo>
                  <a:lnTo>
                    <a:pt x="347865" y="45148"/>
                  </a:lnTo>
                  <a:lnTo>
                    <a:pt x="386803" y="37388"/>
                  </a:lnTo>
                  <a:lnTo>
                    <a:pt x="386803" y="63639"/>
                  </a:lnTo>
                  <a:lnTo>
                    <a:pt x="370497" y="63639"/>
                  </a:lnTo>
                  <a:lnTo>
                    <a:pt x="366763" y="67373"/>
                  </a:lnTo>
                  <a:lnTo>
                    <a:pt x="366763" y="76593"/>
                  </a:lnTo>
                  <a:lnTo>
                    <a:pt x="370497" y="80314"/>
                  </a:lnTo>
                  <a:lnTo>
                    <a:pt x="390537" y="80314"/>
                  </a:lnTo>
                  <a:lnTo>
                    <a:pt x="396405" y="80314"/>
                  </a:lnTo>
                  <a:lnTo>
                    <a:pt x="534454" y="80314"/>
                  </a:lnTo>
                  <a:lnTo>
                    <a:pt x="533539" y="80289"/>
                  </a:lnTo>
                  <a:lnTo>
                    <a:pt x="533793" y="80289"/>
                  </a:lnTo>
                  <a:lnTo>
                    <a:pt x="534454" y="80314"/>
                  </a:lnTo>
                  <a:lnTo>
                    <a:pt x="536930" y="80352"/>
                  </a:lnTo>
                  <a:lnTo>
                    <a:pt x="539851" y="81673"/>
                  </a:lnTo>
                  <a:lnTo>
                    <a:pt x="544068" y="85826"/>
                  </a:lnTo>
                  <a:lnTo>
                    <a:pt x="545363" y="88607"/>
                  </a:lnTo>
                  <a:lnTo>
                    <a:pt x="545363" y="92494"/>
                  </a:lnTo>
                  <a:lnTo>
                    <a:pt x="545338" y="94932"/>
                  </a:lnTo>
                  <a:lnTo>
                    <a:pt x="544042" y="97701"/>
                  </a:lnTo>
                  <a:lnTo>
                    <a:pt x="539953" y="101714"/>
                  </a:lnTo>
                  <a:lnTo>
                    <a:pt x="537159" y="102933"/>
                  </a:lnTo>
                  <a:lnTo>
                    <a:pt x="535317" y="102933"/>
                  </a:lnTo>
                  <a:lnTo>
                    <a:pt x="530707" y="102933"/>
                  </a:lnTo>
                  <a:lnTo>
                    <a:pt x="529450" y="102933"/>
                  </a:lnTo>
                  <a:lnTo>
                    <a:pt x="416052" y="102933"/>
                  </a:lnTo>
                  <a:lnTo>
                    <a:pt x="412318" y="106667"/>
                  </a:lnTo>
                  <a:lnTo>
                    <a:pt x="412318" y="115887"/>
                  </a:lnTo>
                  <a:lnTo>
                    <a:pt x="416052" y="119608"/>
                  </a:lnTo>
                  <a:lnTo>
                    <a:pt x="529437" y="119608"/>
                  </a:lnTo>
                  <a:lnTo>
                    <a:pt x="544563" y="119621"/>
                  </a:lnTo>
                  <a:lnTo>
                    <a:pt x="547395" y="120878"/>
                  </a:lnTo>
                  <a:lnTo>
                    <a:pt x="551484" y="124968"/>
                  </a:lnTo>
                  <a:lnTo>
                    <a:pt x="552754" y="127800"/>
                  </a:lnTo>
                  <a:lnTo>
                    <a:pt x="552754" y="134048"/>
                  </a:lnTo>
                  <a:lnTo>
                    <a:pt x="551484" y="136880"/>
                  </a:lnTo>
                  <a:lnTo>
                    <a:pt x="547395" y="140970"/>
                  </a:lnTo>
                  <a:lnTo>
                    <a:pt x="544563" y="142227"/>
                  </a:lnTo>
                  <a:lnTo>
                    <a:pt x="527939" y="142227"/>
                  </a:lnTo>
                  <a:lnTo>
                    <a:pt x="523328" y="142227"/>
                  </a:lnTo>
                  <a:lnTo>
                    <a:pt x="522058" y="142227"/>
                  </a:lnTo>
                  <a:lnTo>
                    <a:pt x="416064" y="142227"/>
                  </a:lnTo>
                  <a:lnTo>
                    <a:pt x="412330" y="145961"/>
                  </a:lnTo>
                  <a:lnTo>
                    <a:pt x="412330" y="155181"/>
                  </a:lnTo>
                  <a:lnTo>
                    <a:pt x="416064" y="158915"/>
                  </a:lnTo>
                  <a:lnTo>
                    <a:pt x="522058" y="158915"/>
                  </a:lnTo>
                  <a:lnTo>
                    <a:pt x="527939" y="158915"/>
                  </a:lnTo>
                  <a:lnTo>
                    <a:pt x="529767" y="158915"/>
                  </a:lnTo>
                  <a:lnTo>
                    <a:pt x="532561" y="160134"/>
                  </a:lnTo>
                  <a:lnTo>
                    <a:pt x="536651" y="164147"/>
                  </a:lnTo>
                  <a:lnTo>
                    <a:pt x="537946" y="166916"/>
                  </a:lnTo>
                  <a:lnTo>
                    <a:pt x="537984" y="173253"/>
                  </a:lnTo>
                  <a:lnTo>
                    <a:pt x="536689" y="176009"/>
                  </a:lnTo>
                  <a:lnTo>
                    <a:pt x="532460" y="180162"/>
                  </a:lnTo>
                  <a:lnTo>
                    <a:pt x="529539" y="181495"/>
                  </a:lnTo>
                  <a:lnTo>
                    <a:pt x="526148" y="181559"/>
                  </a:lnTo>
                  <a:lnTo>
                    <a:pt x="505841" y="181559"/>
                  </a:lnTo>
                  <a:lnTo>
                    <a:pt x="501142" y="181521"/>
                  </a:lnTo>
                  <a:lnTo>
                    <a:pt x="499872" y="181521"/>
                  </a:lnTo>
                  <a:lnTo>
                    <a:pt x="416052" y="181521"/>
                  </a:lnTo>
                  <a:lnTo>
                    <a:pt x="412318" y="185254"/>
                  </a:lnTo>
                  <a:lnTo>
                    <a:pt x="412318" y="194475"/>
                  </a:lnTo>
                  <a:lnTo>
                    <a:pt x="416052" y="198208"/>
                  </a:lnTo>
                  <a:lnTo>
                    <a:pt x="499872" y="198208"/>
                  </a:lnTo>
                  <a:lnTo>
                    <a:pt x="505752" y="198208"/>
                  </a:lnTo>
                  <a:lnTo>
                    <a:pt x="507593" y="198208"/>
                  </a:lnTo>
                  <a:lnTo>
                    <a:pt x="510387" y="199440"/>
                  </a:lnTo>
                  <a:lnTo>
                    <a:pt x="514464" y="203454"/>
                  </a:lnTo>
                  <a:lnTo>
                    <a:pt x="515759" y="206209"/>
                  </a:lnTo>
                  <a:lnTo>
                    <a:pt x="515797" y="208648"/>
                  </a:lnTo>
                  <a:lnTo>
                    <a:pt x="515797" y="209499"/>
                  </a:lnTo>
                  <a:lnTo>
                    <a:pt x="503974" y="220853"/>
                  </a:lnTo>
                  <a:lnTo>
                    <a:pt x="386791" y="220853"/>
                  </a:lnTo>
                  <a:lnTo>
                    <a:pt x="386791" y="237477"/>
                  </a:lnTo>
                  <a:lnTo>
                    <a:pt x="386791" y="271322"/>
                  </a:lnTo>
                  <a:lnTo>
                    <a:pt x="364667" y="280809"/>
                  </a:lnTo>
                  <a:lnTo>
                    <a:pt x="360718" y="283832"/>
                  </a:lnTo>
                  <a:lnTo>
                    <a:pt x="354622" y="291363"/>
                  </a:lnTo>
                  <a:lnTo>
                    <a:pt x="352463" y="295846"/>
                  </a:lnTo>
                  <a:lnTo>
                    <a:pt x="343535" y="340664"/>
                  </a:lnTo>
                  <a:lnTo>
                    <a:pt x="298615" y="340664"/>
                  </a:lnTo>
                  <a:lnTo>
                    <a:pt x="254863" y="317677"/>
                  </a:lnTo>
                  <a:lnTo>
                    <a:pt x="242557" y="308025"/>
                  </a:lnTo>
                  <a:lnTo>
                    <a:pt x="237807" y="305460"/>
                  </a:lnTo>
                  <a:lnTo>
                    <a:pt x="227622" y="301942"/>
                  </a:lnTo>
                  <a:lnTo>
                    <a:pt x="222300" y="301028"/>
                  </a:lnTo>
                  <a:lnTo>
                    <a:pt x="182626" y="301028"/>
                  </a:lnTo>
                  <a:lnTo>
                    <a:pt x="182626" y="267195"/>
                  </a:lnTo>
                  <a:lnTo>
                    <a:pt x="216954" y="242671"/>
                  </a:lnTo>
                  <a:lnTo>
                    <a:pt x="225869" y="197866"/>
                  </a:lnTo>
                  <a:lnTo>
                    <a:pt x="270827" y="197866"/>
                  </a:lnTo>
                  <a:lnTo>
                    <a:pt x="277672" y="199021"/>
                  </a:lnTo>
                  <a:lnTo>
                    <a:pt x="290525" y="203454"/>
                  </a:lnTo>
                  <a:lnTo>
                    <a:pt x="296633" y="206781"/>
                  </a:lnTo>
                  <a:lnTo>
                    <a:pt x="326872" y="230505"/>
                  </a:lnTo>
                  <a:lnTo>
                    <a:pt x="331635" y="233070"/>
                  </a:lnTo>
                  <a:lnTo>
                    <a:pt x="341807" y="236588"/>
                  </a:lnTo>
                  <a:lnTo>
                    <a:pt x="347129" y="237502"/>
                  </a:lnTo>
                  <a:lnTo>
                    <a:pt x="352463" y="237502"/>
                  </a:lnTo>
                  <a:lnTo>
                    <a:pt x="386791" y="237477"/>
                  </a:lnTo>
                  <a:lnTo>
                    <a:pt x="386791" y="220853"/>
                  </a:lnTo>
                  <a:lnTo>
                    <a:pt x="352463" y="220853"/>
                  </a:lnTo>
                  <a:lnTo>
                    <a:pt x="348843" y="220814"/>
                  </a:lnTo>
                  <a:lnTo>
                    <a:pt x="345363" y="220243"/>
                  </a:lnTo>
                  <a:lnTo>
                    <a:pt x="338874" y="217995"/>
                  </a:lnTo>
                  <a:lnTo>
                    <a:pt x="335775" y="216306"/>
                  </a:lnTo>
                  <a:lnTo>
                    <a:pt x="312254" y="197866"/>
                  </a:lnTo>
                  <a:lnTo>
                    <a:pt x="307047" y="194132"/>
                  </a:lnTo>
                  <a:lnTo>
                    <a:pt x="270332" y="181457"/>
                  </a:lnTo>
                  <a:lnTo>
                    <a:pt x="263804" y="181178"/>
                  </a:lnTo>
                  <a:lnTo>
                    <a:pt x="182638" y="181178"/>
                  </a:lnTo>
                  <a:lnTo>
                    <a:pt x="182638" y="80314"/>
                  </a:lnTo>
                  <a:lnTo>
                    <a:pt x="249593" y="80314"/>
                  </a:lnTo>
                  <a:lnTo>
                    <a:pt x="253326" y="76581"/>
                  </a:lnTo>
                  <a:lnTo>
                    <a:pt x="253326" y="67373"/>
                  </a:lnTo>
                  <a:lnTo>
                    <a:pt x="249593" y="63639"/>
                  </a:lnTo>
                  <a:lnTo>
                    <a:pt x="182613" y="63652"/>
                  </a:lnTo>
                  <a:lnTo>
                    <a:pt x="182626" y="51930"/>
                  </a:lnTo>
                  <a:lnTo>
                    <a:pt x="182460" y="43027"/>
                  </a:lnTo>
                  <a:lnTo>
                    <a:pt x="180759" y="39268"/>
                  </a:lnTo>
                  <a:lnTo>
                    <a:pt x="179324" y="36055"/>
                  </a:lnTo>
                  <a:lnTo>
                    <a:pt x="175234" y="31915"/>
                  </a:lnTo>
                  <a:lnTo>
                    <a:pt x="171069" y="27686"/>
                  </a:lnTo>
                  <a:lnTo>
                    <a:pt x="169291" y="25869"/>
                  </a:lnTo>
                  <a:lnTo>
                    <a:pt x="162331" y="22656"/>
                  </a:lnTo>
                  <a:lnTo>
                    <a:pt x="154635" y="22656"/>
                  </a:lnTo>
                  <a:lnTo>
                    <a:pt x="148374" y="22758"/>
                  </a:lnTo>
                  <a:lnTo>
                    <a:pt x="143040" y="24599"/>
                  </a:lnTo>
                  <a:lnTo>
                    <a:pt x="138633" y="27686"/>
                  </a:lnTo>
                  <a:lnTo>
                    <a:pt x="137604" y="26149"/>
                  </a:lnTo>
                  <a:lnTo>
                    <a:pt x="136436" y="24726"/>
                  </a:lnTo>
                  <a:lnTo>
                    <a:pt x="130073" y="18364"/>
                  </a:lnTo>
                  <a:lnTo>
                    <a:pt x="123075" y="15227"/>
                  </a:lnTo>
                  <a:lnTo>
                    <a:pt x="107619" y="15227"/>
                  </a:lnTo>
                  <a:lnTo>
                    <a:pt x="100622" y="18364"/>
                  </a:lnTo>
                  <a:lnTo>
                    <a:pt x="92786" y="26200"/>
                  </a:lnTo>
                  <a:lnTo>
                    <a:pt x="90589" y="29565"/>
                  </a:lnTo>
                  <a:lnTo>
                    <a:pt x="89179" y="33299"/>
                  </a:lnTo>
                  <a:lnTo>
                    <a:pt x="85407" y="31305"/>
                  </a:lnTo>
                  <a:lnTo>
                    <a:pt x="81114" y="30137"/>
                  </a:lnTo>
                  <a:lnTo>
                    <a:pt x="75311" y="30022"/>
                  </a:lnTo>
                  <a:lnTo>
                    <a:pt x="68351" y="30022"/>
                  </a:lnTo>
                  <a:lnTo>
                    <a:pt x="61429" y="33235"/>
                  </a:lnTo>
                  <a:lnTo>
                    <a:pt x="52108" y="42710"/>
                  </a:lnTo>
                  <a:lnTo>
                    <a:pt x="49199" y="48425"/>
                  </a:lnTo>
                  <a:lnTo>
                    <a:pt x="48348" y="54724"/>
                  </a:lnTo>
                  <a:lnTo>
                    <a:pt x="44970" y="53187"/>
                  </a:lnTo>
                  <a:lnTo>
                    <a:pt x="41211" y="52298"/>
                  </a:lnTo>
                  <a:lnTo>
                    <a:pt x="36017" y="52209"/>
                  </a:lnTo>
                  <a:lnTo>
                    <a:pt x="29057" y="52209"/>
                  </a:lnTo>
                  <a:lnTo>
                    <a:pt x="8775" y="164630"/>
                  </a:lnTo>
                  <a:lnTo>
                    <a:pt x="12509" y="168376"/>
                  </a:lnTo>
                  <a:lnTo>
                    <a:pt x="21717" y="168376"/>
                  </a:lnTo>
                  <a:lnTo>
                    <a:pt x="25450" y="164630"/>
                  </a:lnTo>
                  <a:lnTo>
                    <a:pt x="25412" y="80784"/>
                  </a:lnTo>
                  <a:lnTo>
                    <a:pt x="25450" y="79781"/>
                  </a:lnTo>
                  <a:lnTo>
                    <a:pt x="25412" y="80632"/>
                  </a:lnTo>
                  <a:lnTo>
                    <a:pt x="25476" y="77304"/>
                  </a:lnTo>
                  <a:lnTo>
                    <a:pt x="26809" y="74383"/>
                  </a:lnTo>
                  <a:lnTo>
                    <a:pt x="30962" y="70167"/>
                  </a:lnTo>
                  <a:lnTo>
                    <a:pt x="33731" y="68872"/>
                  </a:lnTo>
                  <a:lnTo>
                    <a:pt x="37630" y="68872"/>
                  </a:lnTo>
                  <a:lnTo>
                    <a:pt x="36779" y="68846"/>
                  </a:lnTo>
                  <a:lnTo>
                    <a:pt x="37007" y="68846"/>
                  </a:lnTo>
                  <a:lnTo>
                    <a:pt x="40068" y="68897"/>
                  </a:lnTo>
                  <a:lnTo>
                    <a:pt x="42837" y="70192"/>
                  </a:lnTo>
                  <a:lnTo>
                    <a:pt x="46837" y="74282"/>
                  </a:lnTo>
                  <a:lnTo>
                    <a:pt x="48069" y="77076"/>
                  </a:lnTo>
                  <a:lnTo>
                    <a:pt x="48069" y="78892"/>
                  </a:lnTo>
                  <a:lnTo>
                    <a:pt x="48056" y="83515"/>
                  </a:lnTo>
                  <a:lnTo>
                    <a:pt x="48056" y="168605"/>
                  </a:lnTo>
                  <a:lnTo>
                    <a:pt x="51790" y="172339"/>
                  </a:lnTo>
                  <a:lnTo>
                    <a:pt x="61010" y="172339"/>
                  </a:lnTo>
                  <a:lnTo>
                    <a:pt x="64744" y="168605"/>
                  </a:lnTo>
                  <a:lnTo>
                    <a:pt x="64744" y="84797"/>
                  </a:lnTo>
                  <a:lnTo>
                    <a:pt x="64757" y="68846"/>
                  </a:lnTo>
                  <a:lnTo>
                    <a:pt x="64719" y="58521"/>
                  </a:lnTo>
                  <a:lnTo>
                    <a:pt x="64782" y="55130"/>
                  </a:lnTo>
                  <a:lnTo>
                    <a:pt x="64960" y="54724"/>
                  </a:lnTo>
                  <a:lnTo>
                    <a:pt x="66116" y="52197"/>
                  </a:lnTo>
                  <a:lnTo>
                    <a:pt x="70256" y="47993"/>
                  </a:lnTo>
                  <a:lnTo>
                    <a:pt x="73025" y="46697"/>
                  </a:lnTo>
                  <a:lnTo>
                    <a:pt x="76936" y="46697"/>
                  </a:lnTo>
                  <a:lnTo>
                    <a:pt x="76073" y="46659"/>
                  </a:lnTo>
                  <a:lnTo>
                    <a:pt x="76301" y="46659"/>
                  </a:lnTo>
                  <a:lnTo>
                    <a:pt x="79362" y="46723"/>
                  </a:lnTo>
                  <a:lnTo>
                    <a:pt x="82130" y="48018"/>
                  </a:lnTo>
                  <a:lnTo>
                    <a:pt x="86131" y="52095"/>
                  </a:lnTo>
                  <a:lnTo>
                    <a:pt x="87274" y="54724"/>
                  </a:lnTo>
                  <a:lnTo>
                    <a:pt x="87350" y="57543"/>
                  </a:lnTo>
                  <a:lnTo>
                    <a:pt x="87350" y="61341"/>
                  </a:lnTo>
                  <a:lnTo>
                    <a:pt x="87350" y="168605"/>
                  </a:lnTo>
                  <a:lnTo>
                    <a:pt x="91084" y="172351"/>
                  </a:lnTo>
                  <a:lnTo>
                    <a:pt x="100304" y="172351"/>
                  </a:lnTo>
                  <a:lnTo>
                    <a:pt x="104038" y="168605"/>
                  </a:lnTo>
                  <a:lnTo>
                    <a:pt x="104038" y="58000"/>
                  </a:lnTo>
                  <a:lnTo>
                    <a:pt x="104038" y="56730"/>
                  </a:lnTo>
                  <a:lnTo>
                    <a:pt x="104013" y="46659"/>
                  </a:lnTo>
                  <a:lnTo>
                    <a:pt x="104051" y="43218"/>
                  </a:lnTo>
                  <a:lnTo>
                    <a:pt x="104051" y="40093"/>
                  </a:lnTo>
                  <a:lnTo>
                    <a:pt x="105308" y="37261"/>
                  </a:lnTo>
                  <a:lnTo>
                    <a:pt x="109270" y="33299"/>
                  </a:lnTo>
                  <a:lnTo>
                    <a:pt x="109397" y="33172"/>
                  </a:lnTo>
                  <a:lnTo>
                    <a:pt x="112229" y="31915"/>
                  </a:lnTo>
                  <a:lnTo>
                    <a:pt x="118465" y="31915"/>
                  </a:lnTo>
                  <a:lnTo>
                    <a:pt x="121297" y="33172"/>
                  </a:lnTo>
                  <a:lnTo>
                    <a:pt x="125387" y="37261"/>
                  </a:lnTo>
                  <a:lnTo>
                    <a:pt x="126657" y="40093"/>
                  </a:lnTo>
                  <a:lnTo>
                    <a:pt x="126657" y="49339"/>
                  </a:lnTo>
                  <a:lnTo>
                    <a:pt x="126657" y="53949"/>
                  </a:lnTo>
                  <a:lnTo>
                    <a:pt x="126657" y="55219"/>
                  </a:lnTo>
                  <a:lnTo>
                    <a:pt x="126657" y="168605"/>
                  </a:lnTo>
                  <a:lnTo>
                    <a:pt x="130390" y="172339"/>
                  </a:lnTo>
                  <a:lnTo>
                    <a:pt x="139611" y="172339"/>
                  </a:lnTo>
                  <a:lnTo>
                    <a:pt x="143332" y="168605"/>
                  </a:lnTo>
                  <a:lnTo>
                    <a:pt x="143332" y="55219"/>
                  </a:lnTo>
                  <a:lnTo>
                    <a:pt x="143332" y="49339"/>
                  </a:lnTo>
                  <a:lnTo>
                    <a:pt x="143332" y="47498"/>
                  </a:lnTo>
                  <a:lnTo>
                    <a:pt x="144564" y="44704"/>
                  </a:lnTo>
                  <a:lnTo>
                    <a:pt x="148577" y="40627"/>
                  </a:lnTo>
                  <a:lnTo>
                    <a:pt x="151345" y="39331"/>
                  </a:lnTo>
                  <a:lnTo>
                    <a:pt x="153784" y="39293"/>
                  </a:lnTo>
                  <a:lnTo>
                    <a:pt x="154635" y="39293"/>
                  </a:lnTo>
                  <a:lnTo>
                    <a:pt x="157683" y="39281"/>
                  </a:lnTo>
                  <a:lnTo>
                    <a:pt x="160439" y="40589"/>
                  </a:lnTo>
                  <a:lnTo>
                    <a:pt x="164592" y="44805"/>
                  </a:lnTo>
                  <a:lnTo>
                    <a:pt x="165925" y="47726"/>
                  </a:lnTo>
                  <a:lnTo>
                    <a:pt x="165989" y="51130"/>
                  </a:lnTo>
                  <a:lnTo>
                    <a:pt x="165976" y="67348"/>
                  </a:lnTo>
                  <a:lnTo>
                    <a:pt x="165976" y="187109"/>
                  </a:lnTo>
                  <a:lnTo>
                    <a:pt x="165950" y="191744"/>
                  </a:lnTo>
                  <a:lnTo>
                    <a:pt x="165950" y="221399"/>
                  </a:lnTo>
                  <a:lnTo>
                    <a:pt x="169684" y="225132"/>
                  </a:lnTo>
                  <a:lnTo>
                    <a:pt x="178904" y="225132"/>
                  </a:lnTo>
                  <a:lnTo>
                    <a:pt x="182626" y="221399"/>
                  </a:lnTo>
                  <a:lnTo>
                    <a:pt x="182626" y="197866"/>
                  </a:lnTo>
                  <a:lnTo>
                    <a:pt x="208864" y="197866"/>
                  </a:lnTo>
                  <a:lnTo>
                    <a:pt x="201117" y="236791"/>
                  </a:lnTo>
                  <a:lnTo>
                    <a:pt x="168300" y="254965"/>
                  </a:lnTo>
                  <a:lnTo>
                    <a:pt x="165950" y="258064"/>
                  </a:lnTo>
                  <a:lnTo>
                    <a:pt x="165950" y="301028"/>
                  </a:lnTo>
                  <a:lnTo>
                    <a:pt x="64376" y="301028"/>
                  </a:lnTo>
                  <a:lnTo>
                    <a:pt x="66268" y="301040"/>
                  </a:lnTo>
                  <a:lnTo>
                    <a:pt x="62814" y="301117"/>
                  </a:lnTo>
                  <a:lnTo>
                    <a:pt x="60985" y="294995"/>
                  </a:lnTo>
                  <a:lnTo>
                    <a:pt x="55816" y="283298"/>
                  </a:lnTo>
                  <a:lnTo>
                    <a:pt x="52565" y="277825"/>
                  </a:lnTo>
                  <a:lnTo>
                    <a:pt x="29959" y="248894"/>
                  </a:lnTo>
                  <a:lnTo>
                    <a:pt x="28270" y="245783"/>
                  </a:lnTo>
                  <a:lnTo>
                    <a:pt x="26022" y="239306"/>
                  </a:lnTo>
                  <a:lnTo>
                    <a:pt x="25438" y="235813"/>
                  </a:lnTo>
                  <a:lnTo>
                    <a:pt x="25438" y="192112"/>
                  </a:lnTo>
                  <a:lnTo>
                    <a:pt x="21717" y="188379"/>
                  </a:lnTo>
                  <a:lnTo>
                    <a:pt x="12496" y="188379"/>
                  </a:lnTo>
                  <a:lnTo>
                    <a:pt x="8763" y="192112"/>
                  </a:lnTo>
                  <a:lnTo>
                    <a:pt x="8763" y="196723"/>
                  </a:lnTo>
                  <a:lnTo>
                    <a:pt x="8763" y="237540"/>
                  </a:lnTo>
                  <a:lnTo>
                    <a:pt x="9677" y="242862"/>
                  </a:lnTo>
                  <a:lnTo>
                    <a:pt x="13195" y="253034"/>
                  </a:lnTo>
                  <a:lnTo>
                    <a:pt x="15760" y="257797"/>
                  </a:lnTo>
                  <a:lnTo>
                    <a:pt x="38544" y="286880"/>
                  </a:lnTo>
                  <a:lnTo>
                    <a:pt x="41097" y="291185"/>
                  </a:lnTo>
                  <a:lnTo>
                    <a:pt x="45199" y="300494"/>
                  </a:lnTo>
                  <a:lnTo>
                    <a:pt x="46697" y="305460"/>
                  </a:lnTo>
                  <a:lnTo>
                    <a:pt x="47053" y="307644"/>
                  </a:lnTo>
                  <a:lnTo>
                    <a:pt x="40220" y="314375"/>
                  </a:lnTo>
                  <a:lnTo>
                    <a:pt x="36995" y="321322"/>
                  </a:lnTo>
                  <a:lnTo>
                    <a:pt x="36995" y="329031"/>
                  </a:lnTo>
                  <a:lnTo>
                    <a:pt x="37071" y="333476"/>
                  </a:lnTo>
                  <a:lnTo>
                    <a:pt x="37960" y="337223"/>
                  </a:lnTo>
                  <a:lnTo>
                    <a:pt x="39497" y="340601"/>
                  </a:lnTo>
                  <a:lnTo>
                    <a:pt x="33197" y="341452"/>
                  </a:lnTo>
                  <a:lnTo>
                    <a:pt x="27482" y="344360"/>
                  </a:lnTo>
                  <a:lnTo>
                    <a:pt x="18008" y="353682"/>
                  </a:lnTo>
                  <a:lnTo>
                    <a:pt x="14782" y="360641"/>
                  </a:lnTo>
                  <a:lnTo>
                    <a:pt x="14782" y="369354"/>
                  </a:lnTo>
                  <a:lnTo>
                    <a:pt x="14795" y="367576"/>
                  </a:lnTo>
                  <a:lnTo>
                    <a:pt x="14909" y="373367"/>
                  </a:lnTo>
                  <a:lnTo>
                    <a:pt x="16065" y="377659"/>
                  </a:lnTo>
                  <a:lnTo>
                    <a:pt x="18072" y="381419"/>
                  </a:lnTo>
                  <a:lnTo>
                    <a:pt x="14325" y="382841"/>
                  </a:lnTo>
                  <a:lnTo>
                    <a:pt x="10972" y="385038"/>
                  </a:lnTo>
                  <a:lnTo>
                    <a:pt x="3149" y="392861"/>
                  </a:lnTo>
                  <a:lnTo>
                    <a:pt x="25" y="399859"/>
                  </a:lnTo>
                  <a:lnTo>
                    <a:pt x="0" y="415328"/>
                  </a:lnTo>
                  <a:lnTo>
                    <a:pt x="3136" y="422325"/>
                  </a:lnTo>
                  <a:lnTo>
                    <a:pt x="9486" y="428688"/>
                  </a:lnTo>
                  <a:lnTo>
                    <a:pt x="10909" y="429869"/>
                  </a:lnTo>
                  <a:lnTo>
                    <a:pt x="12446" y="430885"/>
                  </a:lnTo>
                  <a:lnTo>
                    <a:pt x="9372" y="435292"/>
                  </a:lnTo>
                  <a:lnTo>
                    <a:pt x="7531" y="440626"/>
                  </a:lnTo>
                  <a:lnTo>
                    <a:pt x="7404" y="447649"/>
                  </a:lnTo>
                  <a:lnTo>
                    <a:pt x="7378" y="454558"/>
                  </a:lnTo>
                  <a:lnTo>
                    <a:pt x="10617" y="461518"/>
                  </a:lnTo>
                  <a:lnTo>
                    <a:pt x="20828" y="471576"/>
                  </a:lnTo>
                  <a:lnTo>
                    <a:pt x="27800" y="474713"/>
                  </a:lnTo>
                  <a:lnTo>
                    <a:pt x="36703" y="474878"/>
                  </a:lnTo>
                  <a:lnTo>
                    <a:pt x="34798" y="474891"/>
                  </a:lnTo>
                  <a:lnTo>
                    <a:pt x="48399" y="474891"/>
                  </a:lnTo>
                  <a:lnTo>
                    <a:pt x="48399" y="534784"/>
                  </a:lnTo>
                  <a:lnTo>
                    <a:pt x="52133" y="538518"/>
                  </a:lnTo>
                  <a:lnTo>
                    <a:pt x="61353" y="538518"/>
                  </a:lnTo>
                  <a:lnTo>
                    <a:pt x="65087" y="534784"/>
                  </a:lnTo>
                  <a:lnTo>
                    <a:pt x="65087" y="474891"/>
                  </a:lnTo>
                  <a:lnTo>
                    <a:pt x="165950" y="474891"/>
                  </a:lnTo>
                  <a:lnTo>
                    <a:pt x="165950" y="508914"/>
                  </a:lnTo>
                  <a:lnTo>
                    <a:pt x="165950" y="515912"/>
                  </a:lnTo>
                  <a:lnTo>
                    <a:pt x="165950" y="534771"/>
                  </a:lnTo>
                  <a:lnTo>
                    <a:pt x="169672" y="538505"/>
                  </a:lnTo>
                  <a:lnTo>
                    <a:pt x="178892" y="538505"/>
                  </a:lnTo>
                  <a:lnTo>
                    <a:pt x="182626" y="534771"/>
                  </a:lnTo>
                  <a:lnTo>
                    <a:pt x="182626" y="530174"/>
                  </a:lnTo>
                  <a:lnTo>
                    <a:pt x="182626" y="518147"/>
                  </a:lnTo>
                  <a:lnTo>
                    <a:pt x="222605" y="510184"/>
                  </a:lnTo>
                  <a:lnTo>
                    <a:pt x="251968" y="474891"/>
                  </a:lnTo>
                  <a:lnTo>
                    <a:pt x="386803" y="474891"/>
                  </a:lnTo>
                  <a:lnTo>
                    <a:pt x="386803" y="488480"/>
                  </a:lnTo>
                  <a:lnTo>
                    <a:pt x="386816" y="486587"/>
                  </a:lnTo>
                  <a:lnTo>
                    <a:pt x="386981" y="495490"/>
                  </a:lnTo>
                  <a:lnTo>
                    <a:pt x="390118" y="502462"/>
                  </a:lnTo>
                  <a:lnTo>
                    <a:pt x="400164" y="512660"/>
                  </a:lnTo>
                  <a:lnTo>
                    <a:pt x="407136" y="515899"/>
                  </a:lnTo>
                  <a:lnTo>
                    <a:pt x="415836" y="515899"/>
                  </a:lnTo>
                  <a:lnTo>
                    <a:pt x="414045" y="515886"/>
                  </a:lnTo>
                  <a:lnTo>
                    <a:pt x="421068" y="515759"/>
                  </a:lnTo>
                  <a:lnTo>
                    <a:pt x="426402" y="513905"/>
                  </a:lnTo>
                  <a:lnTo>
                    <a:pt x="430796" y="510832"/>
                  </a:lnTo>
                  <a:lnTo>
                    <a:pt x="431825" y="512368"/>
                  </a:lnTo>
                  <a:lnTo>
                    <a:pt x="432993" y="513791"/>
                  </a:lnTo>
                  <a:lnTo>
                    <a:pt x="439356" y="520153"/>
                  </a:lnTo>
                  <a:lnTo>
                    <a:pt x="446354" y="523290"/>
                  </a:lnTo>
                  <a:lnTo>
                    <a:pt x="461810" y="523290"/>
                  </a:lnTo>
                  <a:lnTo>
                    <a:pt x="468807" y="520153"/>
                  </a:lnTo>
                  <a:lnTo>
                    <a:pt x="476656" y="512305"/>
                  </a:lnTo>
                  <a:lnTo>
                    <a:pt x="477621" y="510832"/>
                  </a:lnTo>
                  <a:lnTo>
                    <a:pt x="478853" y="508965"/>
                  </a:lnTo>
                  <a:lnTo>
                    <a:pt x="479742" y="506603"/>
                  </a:lnTo>
                  <a:lnTo>
                    <a:pt x="480263" y="505218"/>
                  </a:lnTo>
                  <a:lnTo>
                    <a:pt x="484035" y="507225"/>
                  </a:lnTo>
                  <a:lnTo>
                    <a:pt x="488315" y="508381"/>
                  </a:lnTo>
                  <a:lnTo>
                    <a:pt x="494131" y="508495"/>
                  </a:lnTo>
                  <a:lnTo>
                    <a:pt x="501040" y="508495"/>
                  </a:lnTo>
                  <a:lnTo>
                    <a:pt x="508012" y="505269"/>
                  </a:lnTo>
                  <a:lnTo>
                    <a:pt x="517321" y="495795"/>
                  </a:lnTo>
                  <a:lnTo>
                    <a:pt x="519328" y="491858"/>
                  </a:lnTo>
                  <a:lnTo>
                    <a:pt x="520242" y="490080"/>
                  </a:lnTo>
                  <a:lnTo>
                    <a:pt x="521081" y="483781"/>
                  </a:lnTo>
                  <a:lnTo>
                    <a:pt x="524471" y="485330"/>
                  </a:lnTo>
                  <a:lnTo>
                    <a:pt x="528218" y="486219"/>
                  </a:lnTo>
                  <a:lnTo>
                    <a:pt x="533412" y="486308"/>
                  </a:lnTo>
                  <a:lnTo>
                    <a:pt x="531622" y="486321"/>
                  </a:lnTo>
                  <a:lnTo>
                    <a:pt x="540372" y="486308"/>
                  </a:lnTo>
                  <a:lnTo>
                    <a:pt x="545807" y="483781"/>
                  </a:lnTo>
                  <a:lnTo>
                    <a:pt x="547293" y="483095"/>
                  </a:lnTo>
                  <a:lnTo>
                    <a:pt x="550341" y="479996"/>
                  </a:lnTo>
                  <a:lnTo>
                    <a:pt x="557352" y="472884"/>
                  </a:lnTo>
                  <a:lnTo>
                    <a:pt x="558800" y="469671"/>
                  </a:lnTo>
                  <a:lnTo>
                    <a:pt x="560489" y="465912"/>
                  </a:lnTo>
                  <a:lnTo>
                    <a:pt x="560628" y="457822"/>
                  </a:lnTo>
                  <a:lnTo>
                    <a:pt x="560628" y="306311"/>
                  </a:lnTo>
                  <a:lnTo>
                    <a:pt x="560666" y="300977"/>
                  </a:lnTo>
                  <a:lnTo>
                    <a:pt x="559752" y="295656"/>
                  </a:lnTo>
                  <a:lnTo>
                    <a:pt x="556234" y="285483"/>
                  </a:lnTo>
                  <a:lnTo>
                    <a:pt x="553669" y="280720"/>
                  </a:lnTo>
                  <a:lnTo>
                    <a:pt x="544017" y="268427"/>
                  </a:lnTo>
                  <a:lnTo>
                    <a:pt x="544017" y="306311"/>
                  </a:lnTo>
                  <a:lnTo>
                    <a:pt x="543953" y="461213"/>
                  </a:lnTo>
                  <a:lnTo>
                    <a:pt x="542620" y="464134"/>
                  </a:lnTo>
                  <a:lnTo>
                    <a:pt x="538480" y="468337"/>
                  </a:lnTo>
                  <a:lnTo>
                    <a:pt x="535698" y="469633"/>
                  </a:lnTo>
                  <a:lnTo>
                    <a:pt x="531812" y="469633"/>
                  </a:lnTo>
                  <a:lnTo>
                    <a:pt x="532434" y="469671"/>
                  </a:lnTo>
                  <a:lnTo>
                    <a:pt x="529374" y="469607"/>
                  </a:lnTo>
                  <a:lnTo>
                    <a:pt x="526605" y="468325"/>
                  </a:lnTo>
                  <a:lnTo>
                    <a:pt x="522592" y="464235"/>
                  </a:lnTo>
                  <a:lnTo>
                    <a:pt x="521373" y="461441"/>
                  </a:lnTo>
                  <a:lnTo>
                    <a:pt x="521373" y="459613"/>
                  </a:lnTo>
                  <a:lnTo>
                    <a:pt x="521373" y="455002"/>
                  </a:lnTo>
                  <a:lnTo>
                    <a:pt x="521373" y="453732"/>
                  </a:lnTo>
                  <a:lnTo>
                    <a:pt x="521373" y="369912"/>
                  </a:lnTo>
                  <a:lnTo>
                    <a:pt x="517639" y="366179"/>
                  </a:lnTo>
                  <a:lnTo>
                    <a:pt x="508419" y="366179"/>
                  </a:lnTo>
                  <a:lnTo>
                    <a:pt x="504698" y="369912"/>
                  </a:lnTo>
                  <a:lnTo>
                    <a:pt x="504698" y="453720"/>
                  </a:lnTo>
                  <a:lnTo>
                    <a:pt x="504685" y="480910"/>
                  </a:lnTo>
                  <a:lnTo>
                    <a:pt x="504723" y="479996"/>
                  </a:lnTo>
                  <a:lnTo>
                    <a:pt x="504659" y="483095"/>
                  </a:lnTo>
                  <a:lnTo>
                    <a:pt x="504545" y="483616"/>
                  </a:lnTo>
                  <a:lnTo>
                    <a:pt x="503326" y="486308"/>
                  </a:lnTo>
                  <a:lnTo>
                    <a:pt x="499173" y="490524"/>
                  </a:lnTo>
                  <a:lnTo>
                    <a:pt x="496404" y="491820"/>
                  </a:lnTo>
                  <a:lnTo>
                    <a:pt x="492506" y="491820"/>
                  </a:lnTo>
                  <a:lnTo>
                    <a:pt x="493369" y="491858"/>
                  </a:lnTo>
                  <a:lnTo>
                    <a:pt x="482079" y="475907"/>
                  </a:lnTo>
                  <a:lnTo>
                    <a:pt x="482066" y="369912"/>
                  </a:lnTo>
                  <a:lnTo>
                    <a:pt x="478332" y="366191"/>
                  </a:lnTo>
                  <a:lnTo>
                    <a:pt x="469112" y="366191"/>
                  </a:lnTo>
                  <a:lnTo>
                    <a:pt x="465391" y="369912"/>
                  </a:lnTo>
                  <a:lnTo>
                    <a:pt x="465391" y="475907"/>
                  </a:lnTo>
                  <a:lnTo>
                    <a:pt x="465391" y="481799"/>
                  </a:lnTo>
                  <a:lnTo>
                    <a:pt x="465391" y="498424"/>
                  </a:lnTo>
                  <a:lnTo>
                    <a:pt x="464121" y="501256"/>
                  </a:lnTo>
                  <a:lnTo>
                    <a:pt x="460032" y="505345"/>
                  </a:lnTo>
                  <a:lnTo>
                    <a:pt x="457200" y="506603"/>
                  </a:lnTo>
                  <a:lnTo>
                    <a:pt x="450964" y="506603"/>
                  </a:lnTo>
                  <a:lnTo>
                    <a:pt x="448132" y="505345"/>
                  </a:lnTo>
                  <a:lnTo>
                    <a:pt x="444042" y="501256"/>
                  </a:lnTo>
                  <a:lnTo>
                    <a:pt x="443128" y="499237"/>
                  </a:lnTo>
                  <a:lnTo>
                    <a:pt x="442772" y="498424"/>
                  </a:lnTo>
                  <a:lnTo>
                    <a:pt x="442772" y="489204"/>
                  </a:lnTo>
                  <a:lnTo>
                    <a:pt x="442785" y="484581"/>
                  </a:lnTo>
                  <a:lnTo>
                    <a:pt x="442785" y="369912"/>
                  </a:lnTo>
                  <a:lnTo>
                    <a:pt x="439051" y="366191"/>
                  </a:lnTo>
                  <a:lnTo>
                    <a:pt x="429831" y="366191"/>
                  </a:lnTo>
                  <a:lnTo>
                    <a:pt x="426097" y="369912"/>
                  </a:lnTo>
                  <a:lnTo>
                    <a:pt x="426097" y="483298"/>
                  </a:lnTo>
                  <a:lnTo>
                    <a:pt x="426097" y="489191"/>
                  </a:lnTo>
                  <a:lnTo>
                    <a:pt x="426097" y="491007"/>
                  </a:lnTo>
                  <a:lnTo>
                    <a:pt x="424865" y="493814"/>
                  </a:lnTo>
                  <a:lnTo>
                    <a:pt x="420865" y="497890"/>
                  </a:lnTo>
                  <a:lnTo>
                    <a:pt x="418096" y="499186"/>
                  </a:lnTo>
                  <a:lnTo>
                    <a:pt x="415023" y="499237"/>
                  </a:lnTo>
                  <a:lnTo>
                    <a:pt x="415658" y="499211"/>
                  </a:lnTo>
                  <a:lnTo>
                    <a:pt x="411772" y="499211"/>
                  </a:lnTo>
                  <a:lnTo>
                    <a:pt x="403491" y="488302"/>
                  </a:lnTo>
                  <a:lnTo>
                    <a:pt x="403491" y="487387"/>
                  </a:lnTo>
                  <a:lnTo>
                    <a:pt x="403491" y="486587"/>
                  </a:lnTo>
                  <a:lnTo>
                    <a:pt x="403491" y="408152"/>
                  </a:lnTo>
                  <a:lnTo>
                    <a:pt x="399745" y="404418"/>
                  </a:lnTo>
                  <a:lnTo>
                    <a:pt x="390537" y="404418"/>
                  </a:lnTo>
                  <a:lnTo>
                    <a:pt x="386803" y="408152"/>
                  </a:lnTo>
                  <a:lnTo>
                    <a:pt x="386803" y="458203"/>
                  </a:lnTo>
                  <a:lnTo>
                    <a:pt x="246494" y="458203"/>
                  </a:lnTo>
                  <a:lnTo>
                    <a:pt x="243230" y="458241"/>
                  </a:lnTo>
                  <a:lnTo>
                    <a:pt x="240182" y="460121"/>
                  </a:lnTo>
                  <a:lnTo>
                    <a:pt x="219595" y="493776"/>
                  </a:lnTo>
                  <a:lnTo>
                    <a:pt x="182626" y="501142"/>
                  </a:lnTo>
                  <a:lnTo>
                    <a:pt x="182626" y="474891"/>
                  </a:lnTo>
                  <a:lnTo>
                    <a:pt x="197154" y="474891"/>
                  </a:lnTo>
                  <a:lnTo>
                    <a:pt x="200901" y="471157"/>
                  </a:lnTo>
                  <a:lnTo>
                    <a:pt x="200901" y="461937"/>
                  </a:lnTo>
                  <a:lnTo>
                    <a:pt x="197154" y="458203"/>
                  </a:lnTo>
                  <a:lnTo>
                    <a:pt x="178904" y="458203"/>
                  </a:lnTo>
                  <a:lnTo>
                    <a:pt x="171907" y="458203"/>
                  </a:lnTo>
                  <a:lnTo>
                    <a:pt x="34988" y="458203"/>
                  </a:lnTo>
                  <a:lnTo>
                    <a:pt x="35890" y="458241"/>
                  </a:lnTo>
                  <a:lnTo>
                    <a:pt x="32499" y="458177"/>
                  </a:lnTo>
                  <a:lnTo>
                    <a:pt x="29578" y="456844"/>
                  </a:lnTo>
                  <a:lnTo>
                    <a:pt x="25374" y="452704"/>
                  </a:lnTo>
                  <a:lnTo>
                    <a:pt x="24079" y="449922"/>
                  </a:lnTo>
                  <a:lnTo>
                    <a:pt x="24041" y="446887"/>
                  </a:lnTo>
                  <a:lnTo>
                    <a:pt x="24104" y="443598"/>
                  </a:lnTo>
                  <a:lnTo>
                    <a:pt x="25387" y="440829"/>
                  </a:lnTo>
                  <a:lnTo>
                    <a:pt x="29476" y="436816"/>
                  </a:lnTo>
                  <a:lnTo>
                    <a:pt x="32270" y="435597"/>
                  </a:lnTo>
                  <a:lnTo>
                    <a:pt x="34099" y="435597"/>
                  </a:lnTo>
                  <a:lnTo>
                    <a:pt x="35369" y="435597"/>
                  </a:lnTo>
                  <a:lnTo>
                    <a:pt x="38709" y="435597"/>
                  </a:lnTo>
                  <a:lnTo>
                    <a:pt x="153365" y="435597"/>
                  </a:lnTo>
                  <a:lnTo>
                    <a:pt x="157099" y="431863"/>
                  </a:lnTo>
                  <a:lnTo>
                    <a:pt x="157099" y="422643"/>
                  </a:lnTo>
                  <a:lnTo>
                    <a:pt x="153365" y="418909"/>
                  </a:lnTo>
                  <a:lnTo>
                    <a:pt x="35369" y="418909"/>
                  </a:lnTo>
                  <a:lnTo>
                    <a:pt x="34099" y="418909"/>
                  </a:lnTo>
                  <a:lnTo>
                    <a:pt x="27978" y="418947"/>
                  </a:lnTo>
                  <a:lnTo>
                    <a:pt x="24853" y="418909"/>
                  </a:lnTo>
                  <a:lnTo>
                    <a:pt x="22034" y="417652"/>
                  </a:lnTo>
                  <a:lnTo>
                    <a:pt x="17945" y="413562"/>
                  </a:lnTo>
                  <a:lnTo>
                    <a:pt x="16675" y="410730"/>
                  </a:lnTo>
                  <a:lnTo>
                    <a:pt x="16649" y="407593"/>
                  </a:lnTo>
                  <a:lnTo>
                    <a:pt x="16649" y="404507"/>
                  </a:lnTo>
                  <a:lnTo>
                    <a:pt x="17919" y="401675"/>
                  </a:lnTo>
                  <a:lnTo>
                    <a:pt x="22034" y="397560"/>
                  </a:lnTo>
                  <a:lnTo>
                    <a:pt x="24853" y="396303"/>
                  </a:lnTo>
                  <a:lnTo>
                    <a:pt x="47383" y="396303"/>
                  </a:lnTo>
                  <a:lnTo>
                    <a:pt x="153377" y="396290"/>
                  </a:lnTo>
                  <a:lnTo>
                    <a:pt x="157111" y="392557"/>
                  </a:lnTo>
                  <a:lnTo>
                    <a:pt x="157111" y="383336"/>
                  </a:lnTo>
                  <a:lnTo>
                    <a:pt x="153377" y="379615"/>
                  </a:lnTo>
                  <a:lnTo>
                    <a:pt x="47383" y="379615"/>
                  </a:lnTo>
                  <a:lnTo>
                    <a:pt x="41503" y="379615"/>
                  </a:lnTo>
                  <a:lnTo>
                    <a:pt x="39662" y="379615"/>
                  </a:lnTo>
                  <a:lnTo>
                    <a:pt x="36868" y="378396"/>
                  </a:lnTo>
                  <a:lnTo>
                    <a:pt x="32791" y="374396"/>
                  </a:lnTo>
                  <a:lnTo>
                    <a:pt x="31496" y="371614"/>
                  </a:lnTo>
                  <a:lnTo>
                    <a:pt x="31457" y="369176"/>
                  </a:lnTo>
                  <a:lnTo>
                    <a:pt x="31457" y="368325"/>
                  </a:lnTo>
                  <a:lnTo>
                    <a:pt x="31457" y="367576"/>
                  </a:lnTo>
                  <a:lnTo>
                    <a:pt x="31457" y="365290"/>
                  </a:lnTo>
                  <a:lnTo>
                    <a:pt x="32766" y="362508"/>
                  </a:lnTo>
                  <a:lnTo>
                    <a:pt x="36969" y="358355"/>
                  </a:lnTo>
                  <a:lnTo>
                    <a:pt x="39890" y="357035"/>
                  </a:lnTo>
                  <a:lnTo>
                    <a:pt x="42379" y="356997"/>
                  </a:lnTo>
                  <a:lnTo>
                    <a:pt x="43294" y="356997"/>
                  </a:lnTo>
                  <a:lnTo>
                    <a:pt x="63639" y="356958"/>
                  </a:lnTo>
                  <a:lnTo>
                    <a:pt x="64046" y="356997"/>
                  </a:lnTo>
                  <a:lnTo>
                    <a:pt x="68287" y="356997"/>
                  </a:lnTo>
                  <a:lnTo>
                    <a:pt x="69557" y="356997"/>
                  </a:lnTo>
                  <a:lnTo>
                    <a:pt x="153377" y="356997"/>
                  </a:lnTo>
                  <a:lnTo>
                    <a:pt x="157111" y="353263"/>
                  </a:lnTo>
                  <a:lnTo>
                    <a:pt x="157111" y="344043"/>
                  </a:lnTo>
                  <a:lnTo>
                    <a:pt x="153377" y="340321"/>
                  </a:lnTo>
                  <a:lnTo>
                    <a:pt x="69557" y="340321"/>
                  </a:lnTo>
                  <a:lnTo>
                    <a:pt x="63677" y="340321"/>
                  </a:lnTo>
                  <a:lnTo>
                    <a:pt x="61849" y="340321"/>
                  </a:lnTo>
                  <a:lnTo>
                    <a:pt x="59042" y="339090"/>
                  </a:lnTo>
                  <a:lnTo>
                    <a:pt x="54952" y="335076"/>
                  </a:lnTo>
                  <a:lnTo>
                    <a:pt x="53670" y="332308"/>
                  </a:lnTo>
                  <a:lnTo>
                    <a:pt x="53619" y="329031"/>
                  </a:lnTo>
                  <a:lnTo>
                    <a:pt x="64554" y="317703"/>
                  </a:lnTo>
                  <a:lnTo>
                    <a:pt x="220586" y="317703"/>
                  </a:lnTo>
                  <a:lnTo>
                    <a:pt x="224078" y="318287"/>
                  </a:lnTo>
                  <a:lnTo>
                    <a:pt x="230555" y="320522"/>
                  </a:lnTo>
                  <a:lnTo>
                    <a:pt x="233654" y="322224"/>
                  </a:lnTo>
                  <a:lnTo>
                    <a:pt x="257175" y="340664"/>
                  </a:lnTo>
                  <a:lnTo>
                    <a:pt x="262382" y="344398"/>
                  </a:lnTo>
                  <a:lnTo>
                    <a:pt x="299085" y="357060"/>
                  </a:lnTo>
                  <a:lnTo>
                    <a:pt x="305625" y="357339"/>
                  </a:lnTo>
                  <a:lnTo>
                    <a:pt x="352767" y="357339"/>
                  </a:lnTo>
                  <a:lnTo>
                    <a:pt x="352894" y="357212"/>
                  </a:lnTo>
                  <a:lnTo>
                    <a:pt x="386791" y="357339"/>
                  </a:lnTo>
                  <a:lnTo>
                    <a:pt x="386791" y="380682"/>
                  </a:lnTo>
                  <a:lnTo>
                    <a:pt x="390525" y="384429"/>
                  </a:lnTo>
                  <a:lnTo>
                    <a:pt x="399745" y="384429"/>
                  </a:lnTo>
                  <a:lnTo>
                    <a:pt x="403479" y="380682"/>
                  </a:lnTo>
                  <a:lnTo>
                    <a:pt x="403479" y="350266"/>
                  </a:lnTo>
                  <a:lnTo>
                    <a:pt x="403479" y="345668"/>
                  </a:lnTo>
                  <a:lnTo>
                    <a:pt x="403479" y="344398"/>
                  </a:lnTo>
                  <a:lnTo>
                    <a:pt x="403479" y="317131"/>
                  </a:lnTo>
                  <a:lnTo>
                    <a:pt x="399745" y="313385"/>
                  </a:lnTo>
                  <a:lnTo>
                    <a:pt x="390525" y="313385"/>
                  </a:lnTo>
                  <a:lnTo>
                    <a:pt x="386791" y="317131"/>
                  </a:lnTo>
                  <a:lnTo>
                    <a:pt x="386791" y="340664"/>
                  </a:lnTo>
                  <a:lnTo>
                    <a:pt x="360553" y="340664"/>
                  </a:lnTo>
                  <a:lnTo>
                    <a:pt x="368300" y="301726"/>
                  </a:lnTo>
                  <a:lnTo>
                    <a:pt x="401129" y="283565"/>
                  </a:lnTo>
                  <a:lnTo>
                    <a:pt x="403479" y="280454"/>
                  </a:lnTo>
                  <a:lnTo>
                    <a:pt x="403479" y="237477"/>
                  </a:lnTo>
                  <a:lnTo>
                    <a:pt x="503847" y="237477"/>
                  </a:lnTo>
                  <a:lnTo>
                    <a:pt x="503974" y="237477"/>
                  </a:lnTo>
                  <a:lnTo>
                    <a:pt x="506603" y="237426"/>
                  </a:lnTo>
                  <a:lnTo>
                    <a:pt x="508431" y="243509"/>
                  </a:lnTo>
                  <a:lnTo>
                    <a:pt x="513702" y="255447"/>
                  </a:lnTo>
                  <a:lnTo>
                    <a:pt x="517080" y="261086"/>
                  </a:lnTo>
                  <a:lnTo>
                    <a:pt x="539470" y="289623"/>
                  </a:lnTo>
                  <a:lnTo>
                    <a:pt x="541172" y="292722"/>
                  </a:lnTo>
                  <a:lnTo>
                    <a:pt x="543394" y="299212"/>
                  </a:lnTo>
                  <a:lnTo>
                    <a:pt x="543991" y="302704"/>
                  </a:lnTo>
                  <a:lnTo>
                    <a:pt x="543991" y="306311"/>
                  </a:lnTo>
                  <a:lnTo>
                    <a:pt x="544017" y="268427"/>
                  </a:lnTo>
                  <a:lnTo>
                    <a:pt x="531050" y="251904"/>
                  </a:lnTo>
                  <a:lnTo>
                    <a:pt x="528396" y="247459"/>
                  </a:lnTo>
                  <a:lnTo>
                    <a:pt x="524230" y="238036"/>
                  </a:lnTo>
                  <a:lnTo>
                    <a:pt x="522732" y="233057"/>
                  </a:lnTo>
                  <a:lnTo>
                    <a:pt x="522363" y="230911"/>
                  </a:lnTo>
                  <a:lnTo>
                    <a:pt x="529247" y="224142"/>
                  </a:lnTo>
                  <a:lnTo>
                    <a:pt x="530758" y="220853"/>
                  </a:lnTo>
                  <a:lnTo>
                    <a:pt x="532472" y="217170"/>
                  </a:lnTo>
                  <a:lnTo>
                    <a:pt x="532460" y="210261"/>
                  </a:lnTo>
                  <a:lnTo>
                    <a:pt x="532358" y="205054"/>
                  </a:lnTo>
                  <a:lnTo>
                    <a:pt x="531482" y="201307"/>
                  </a:lnTo>
                  <a:lnTo>
                    <a:pt x="529932" y="197929"/>
                  </a:lnTo>
                  <a:lnTo>
                    <a:pt x="536244" y="197078"/>
                  </a:lnTo>
                  <a:lnTo>
                    <a:pt x="541959" y="194170"/>
                  </a:lnTo>
                  <a:lnTo>
                    <a:pt x="551408" y="184861"/>
                  </a:lnTo>
                  <a:lnTo>
                    <a:pt x="552932" y="181559"/>
                  </a:lnTo>
                  <a:lnTo>
                    <a:pt x="554621" y="177901"/>
                  </a:lnTo>
                  <a:lnTo>
                    <a:pt x="554532" y="165163"/>
                  </a:lnTo>
                  <a:lnTo>
                    <a:pt x="553364" y="160870"/>
                  </a:lnTo>
                  <a:lnTo>
                    <a:pt x="551370" y="157111"/>
                  </a:lnTo>
                  <a:lnTo>
                    <a:pt x="555104" y="155689"/>
                  </a:lnTo>
                  <a:lnTo>
                    <a:pt x="558469" y="153492"/>
                  </a:lnTo>
                  <a:lnTo>
                    <a:pt x="566305" y="145643"/>
                  </a:lnTo>
                  <a:lnTo>
                    <a:pt x="569429" y="138645"/>
                  </a:lnTo>
                  <a:lnTo>
                    <a:pt x="569429" y="12319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359994" y="1703565"/>
            <a:ext cx="2204720" cy="16573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800">
              <a:latin typeface="Times New Roman"/>
              <a:cs typeface="Times New Roman"/>
            </a:endParaRPr>
          </a:p>
          <a:p>
            <a:pPr marL="513715" marR="342900" indent="-100330">
              <a:lnSpc>
                <a:spcPct val="111100"/>
              </a:lnSpc>
            </a:pPr>
            <a:r>
              <a:rPr dirty="0" sz="1200" spc="85">
                <a:solidFill>
                  <a:srgbClr val="FFFFFF"/>
                </a:solidFill>
                <a:latin typeface="Yu Gothic UI"/>
                <a:cs typeface="Yu Gothic UI"/>
              </a:rPr>
              <a:t>НЕЗАВИСИМ</a:t>
            </a:r>
            <a:r>
              <a:rPr dirty="0" sz="1200" spc="105">
                <a:solidFill>
                  <a:srgbClr val="FFFFFF"/>
                </a:solidFill>
                <a:latin typeface="Yu Gothic UI"/>
                <a:cs typeface="Yu Gothic UI"/>
              </a:rPr>
              <a:t>О</a:t>
            </a:r>
            <a:r>
              <a:rPr dirty="0" sz="1200" spc="114">
                <a:solidFill>
                  <a:srgbClr val="FFFFFF"/>
                </a:solidFill>
                <a:latin typeface="Yu Gothic UI"/>
                <a:cs typeface="Yu Gothic UI"/>
              </a:rPr>
              <a:t>С</a:t>
            </a:r>
            <a:r>
              <a:rPr dirty="0" sz="1200" spc="60">
                <a:solidFill>
                  <a:srgbClr val="FFFFFF"/>
                </a:solidFill>
                <a:latin typeface="Yu Gothic UI"/>
                <a:cs typeface="Yu Gothic UI"/>
              </a:rPr>
              <a:t>ТЬ  </a:t>
            </a:r>
            <a:r>
              <a:rPr dirty="0" sz="1200" spc="40">
                <a:solidFill>
                  <a:srgbClr val="FFFFFF"/>
                </a:solidFill>
                <a:latin typeface="Yu Gothic UI"/>
                <a:cs typeface="Yu Gothic UI"/>
              </a:rPr>
              <a:t>И</a:t>
            </a:r>
            <a:r>
              <a:rPr dirty="0" sz="1200" spc="-50">
                <a:solidFill>
                  <a:srgbClr val="FFFFFF"/>
                </a:solidFill>
                <a:latin typeface="Yu Gothic UI"/>
                <a:cs typeface="Yu Gothic UI"/>
              </a:rPr>
              <a:t> </a:t>
            </a:r>
            <a:r>
              <a:rPr dirty="0" sz="1200" spc="50">
                <a:solidFill>
                  <a:srgbClr val="FFFFFF"/>
                </a:solidFill>
                <a:latin typeface="Yu Gothic UI"/>
                <a:cs typeface="Yu Gothic UI"/>
              </a:rPr>
              <a:t>ПАТРИОТИЗМ</a:t>
            </a:r>
            <a:endParaRPr sz="1200">
              <a:latin typeface="Yu Gothic UI"/>
              <a:cs typeface="Yu Gothic UI"/>
            </a:endParaRPr>
          </a:p>
        </p:txBody>
      </p:sp>
      <p:pic>
        <p:nvPicPr>
          <p:cNvPr id="21" name="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3542" y="1908346"/>
            <a:ext cx="618375" cy="538518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2781731" y="1703565"/>
            <a:ext cx="2204720" cy="16573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950">
              <a:latin typeface="Times New Roman"/>
              <a:cs typeface="Times New Roman"/>
            </a:endParaRPr>
          </a:p>
          <a:p>
            <a:pPr algn="ctr" marR="80645">
              <a:lnSpc>
                <a:spcPct val="100000"/>
              </a:lnSpc>
            </a:pPr>
            <a:r>
              <a:rPr dirty="0" sz="1200" spc="95">
                <a:solidFill>
                  <a:srgbClr val="FFFFFF"/>
                </a:solidFill>
                <a:latin typeface="Yu Gothic UI"/>
                <a:cs typeface="Yu Gothic UI"/>
              </a:rPr>
              <a:t>ЕДИНСТВО</a:t>
            </a:r>
            <a:endParaRPr sz="1200">
              <a:latin typeface="Yu Gothic UI"/>
              <a:cs typeface="Yu Gothic UI"/>
            </a:endParaRPr>
          </a:p>
          <a:p>
            <a:pPr algn="ctr" marR="80645">
              <a:lnSpc>
                <a:spcPct val="100000"/>
              </a:lnSpc>
              <a:spcBef>
                <a:spcPts val="160"/>
              </a:spcBef>
            </a:pPr>
            <a:r>
              <a:rPr dirty="0" sz="1200" spc="40">
                <a:solidFill>
                  <a:srgbClr val="FFFFFF"/>
                </a:solidFill>
                <a:latin typeface="Yu Gothic UI"/>
                <a:cs typeface="Yu Gothic UI"/>
              </a:rPr>
              <a:t>И</a:t>
            </a:r>
            <a:r>
              <a:rPr dirty="0" sz="1200" spc="-45">
                <a:solidFill>
                  <a:srgbClr val="FFFFFF"/>
                </a:solidFill>
                <a:latin typeface="Yu Gothic UI"/>
                <a:cs typeface="Yu Gothic UI"/>
              </a:rPr>
              <a:t> </a:t>
            </a:r>
            <a:r>
              <a:rPr dirty="0" sz="1200" spc="75">
                <a:solidFill>
                  <a:srgbClr val="FFFFFF"/>
                </a:solidFill>
                <a:latin typeface="Yu Gothic UI"/>
                <a:cs typeface="Yu Gothic UI"/>
              </a:rPr>
              <a:t>СОЛИДАРНОСТЬ</a:t>
            </a:r>
            <a:endParaRPr sz="1200">
              <a:latin typeface="Yu Gothic UI"/>
              <a:cs typeface="Yu Gothic U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59994" y="3567429"/>
            <a:ext cx="2204720" cy="16414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700">
              <a:latin typeface="Times New Roman"/>
              <a:cs typeface="Times New Roman"/>
            </a:endParaRPr>
          </a:p>
          <a:p>
            <a:pPr marL="276225" marR="205740" indent="106045">
              <a:lnSpc>
                <a:spcPct val="111100"/>
              </a:lnSpc>
            </a:pPr>
            <a:r>
              <a:rPr dirty="0" sz="1200" spc="85">
                <a:solidFill>
                  <a:srgbClr val="FFFFFF"/>
                </a:solidFill>
                <a:latin typeface="Yu Gothic UI"/>
                <a:cs typeface="Yu Gothic UI"/>
              </a:rPr>
              <a:t>СПРАВЕДЛИВОСТЬ </a:t>
            </a:r>
            <a:r>
              <a:rPr dirty="0" sz="1200" spc="90">
                <a:solidFill>
                  <a:srgbClr val="FFFFFF"/>
                </a:solidFill>
                <a:latin typeface="Yu Gothic UI"/>
                <a:cs typeface="Yu Gothic UI"/>
              </a:rPr>
              <a:t> </a:t>
            </a:r>
            <a:r>
              <a:rPr dirty="0" sz="1200" spc="40">
                <a:solidFill>
                  <a:srgbClr val="FFFFFF"/>
                </a:solidFill>
                <a:latin typeface="Yu Gothic UI"/>
                <a:cs typeface="Yu Gothic UI"/>
              </a:rPr>
              <a:t>И</a:t>
            </a:r>
            <a:r>
              <a:rPr dirty="0" sz="1200" spc="-55">
                <a:solidFill>
                  <a:srgbClr val="FFFFFF"/>
                </a:solidFill>
                <a:latin typeface="Yu Gothic UI"/>
                <a:cs typeface="Yu Gothic UI"/>
              </a:rPr>
              <a:t> </a:t>
            </a:r>
            <a:r>
              <a:rPr dirty="0" sz="1200" spc="90">
                <a:solidFill>
                  <a:srgbClr val="FFFFFF"/>
                </a:solidFill>
                <a:latin typeface="Yu Gothic UI"/>
                <a:cs typeface="Yu Gothic UI"/>
              </a:rPr>
              <a:t>ОТВЕТСТВЕННОСТЬ</a:t>
            </a:r>
            <a:endParaRPr sz="1200">
              <a:latin typeface="Yu Gothic UI"/>
              <a:cs typeface="Yu Gothic U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781731" y="3567429"/>
            <a:ext cx="2204720" cy="16414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800">
              <a:latin typeface="Times New Roman"/>
              <a:cs typeface="Times New Roman"/>
            </a:endParaRPr>
          </a:p>
          <a:p>
            <a:pPr algn="ctr" marR="34290">
              <a:lnSpc>
                <a:spcPct val="100000"/>
              </a:lnSpc>
            </a:pPr>
            <a:r>
              <a:rPr dirty="0" sz="1200" spc="65">
                <a:solidFill>
                  <a:srgbClr val="FFFFFF"/>
                </a:solidFill>
                <a:latin typeface="Yu Gothic UI"/>
                <a:cs typeface="Yu Gothic UI"/>
              </a:rPr>
              <a:t>ЗАКОН</a:t>
            </a:r>
            <a:endParaRPr sz="1200">
              <a:latin typeface="Yu Gothic UI"/>
              <a:cs typeface="Yu Gothic UI"/>
            </a:endParaRPr>
          </a:p>
          <a:p>
            <a:pPr algn="ctr" marR="34290">
              <a:lnSpc>
                <a:spcPct val="100000"/>
              </a:lnSpc>
              <a:spcBef>
                <a:spcPts val="160"/>
              </a:spcBef>
            </a:pPr>
            <a:r>
              <a:rPr dirty="0" sz="1200" spc="40">
                <a:solidFill>
                  <a:srgbClr val="FFFFFF"/>
                </a:solidFill>
                <a:latin typeface="Yu Gothic UI"/>
                <a:cs typeface="Yu Gothic UI"/>
              </a:rPr>
              <a:t>И</a:t>
            </a:r>
            <a:r>
              <a:rPr dirty="0" sz="1200" spc="-60">
                <a:solidFill>
                  <a:srgbClr val="FFFFFF"/>
                </a:solidFill>
                <a:latin typeface="Yu Gothic UI"/>
                <a:cs typeface="Yu Gothic UI"/>
              </a:rPr>
              <a:t> </a:t>
            </a:r>
            <a:r>
              <a:rPr dirty="0" sz="1200" spc="75">
                <a:solidFill>
                  <a:srgbClr val="FFFFFF"/>
                </a:solidFill>
                <a:latin typeface="Yu Gothic UI"/>
                <a:cs typeface="Yu Gothic UI"/>
              </a:rPr>
              <a:t>ПОРЯДОК</a:t>
            </a:r>
            <a:endParaRPr sz="1200">
              <a:latin typeface="Yu Gothic UI"/>
              <a:cs typeface="Yu Gothic U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59994" y="5415089"/>
            <a:ext cx="2204720" cy="16414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800">
              <a:latin typeface="Times New Roman"/>
              <a:cs typeface="Times New Roman"/>
            </a:endParaRPr>
          </a:p>
          <a:p>
            <a:pPr algn="ctr" marL="62865">
              <a:lnSpc>
                <a:spcPct val="100000"/>
              </a:lnSpc>
            </a:pPr>
            <a:r>
              <a:rPr dirty="0" sz="1200" spc="75">
                <a:solidFill>
                  <a:srgbClr val="FFFFFF"/>
                </a:solidFill>
                <a:latin typeface="Yu Gothic UI"/>
                <a:cs typeface="Yu Gothic UI"/>
              </a:rPr>
              <a:t>ТРУДОЛЮБИЕ</a:t>
            </a:r>
            <a:endParaRPr sz="1200">
              <a:latin typeface="Yu Gothic UI"/>
              <a:cs typeface="Yu Gothic UI"/>
            </a:endParaRPr>
          </a:p>
          <a:p>
            <a:pPr algn="ctr" marL="62865">
              <a:lnSpc>
                <a:spcPct val="100000"/>
              </a:lnSpc>
              <a:spcBef>
                <a:spcPts val="160"/>
              </a:spcBef>
            </a:pPr>
            <a:r>
              <a:rPr dirty="0" sz="1200" spc="40">
                <a:solidFill>
                  <a:srgbClr val="FFFFFF"/>
                </a:solidFill>
                <a:latin typeface="Yu Gothic UI"/>
                <a:cs typeface="Yu Gothic UI"/>
              </a:rPr>
              <a:t>И</a:t>
            </a:r>
            <a:r>
              <a:rPr dirty="0" sz="1200" spc="-65">
                <a:solidFill>
                  <a:srgbClr val="FFFFFF"/>
                </a:solidFill>
                <a:latin typeface="Yu Gothic UI"/>
                <a:cs typeface="Yu Gothic UI"/>
              </a:rPr>
              <a:t> </a:t>
            </a:r>
            <a:r>
              <a:rPr dirty="0" sz="1200" spc="85">
                <a:solidFill>
                  <a:srgbClr val="FFFFFF"/>
                </a:solidFill>
                <a:latin typeface="Yu Gothic UI"/>
                <a:cs typeface="Yu Gothic UI"/>
              </a:rPr>
              <a:t>ПРОФЕССИОНАЛИЗМ</a:t>
            </a:r>
            <a:endParaRPr sz="1200">
              <a:latin typeface="Yu Gothic UI"/>
              <a:cs typeface="Yu Gothic U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781731" y="5415089"/>
            <a:ext cx="2204720" cy="16414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800">
              <a:latin typeface="Times New Roman"/>
              <a:cs typeface="Times New Roman"/>
            </a:endParaRPr>
          </a:p>
          <a:p>
            <a:pPr algn="ctr" marR="34290">
              <a:lnSpc>
                <a:spcPct val="100000"/>
              </a:lnSpc>
            </a:pPr>
            <a:r>
              <a:rPr dirty="0" sz="1200" spc="85">
                <a:solidFill>
                  <a:srgbClr val="FFFFFF"/>
                </a:solidFill>
                <a:latin typeface="Yu Gothic UI"/>
                <a:cs typeface="Yu Gothic UI"/>
              </a:rPr>
              <a:t>СОЗИДАНИЕ</a:t>
            </a:r>
            <a:endParaRPr sz="1200">
              <a:latin typeface="Yu Gothic UI"/>
              <a:cs typeface="Yu Gothic UI"/>
            </a:endParaRPr>
          </a:p>
          <a:p>
            <a:pPr algn="ctr" marR="34290">
              <a:lnSpc>
                <a:spcPct val="100000"/>
              </a:lnSpc>
              <a:spcBef>
                <a:spcPts val="160"/>
              </a:spcBef>
            </a:pPr>
            <a:r>
              <a:rPr dirty="0" sz="1200" spc="40">
                <a:solidFill>
                  <a:srgbClr val="FFFFFF"/>
                </a:solidFill>
                <a:latin typeface="Yu Gothic UI"/>
                <a:cs typeface="Yu Gothic UI"/>
              </a:rPr>
              <a:t>И</a:t>
            </a:r>
            <a:r>
              <a:rPr dirty="0" sz="1200" spc="-65">
                <a:solidFill>
                  <a:srgbClr val="FFFFFF"/>
                </a:solidFill>
                <a:latin typeface="Yu Gothic UI"/>
                <a:cs typeface="Yu Gothic UI"/>
              </a:rPr>
              <a:t> </a:t>
            </a:r>
            <a:r>
              <a:rPr dirty="0" sz="1200" spc="70">
                <a:solidFill>
                  <a:srgbClr val="FFFFFF"/>
                </a:solidFill>
                <a:latin typeface="Yu Gothic UI"/>
                <a:cs typeface="Yu Gothic UI"/>
              </a:rPr>
              <a:t>НОВАТОРСТВО</a:t>
            </a:r>
            <a:endParaRPr sz="1200">
              <a:latin typeface="Yu Gothic UI"/>
              <a:cs typeface="Yu Gothic U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891124" y="880990"/>
            <a:ext cx="1110615" cy="772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700" spc="-5">
                <a:solidFill>
                  <a:srgbClr val="85A8B8"/>
                </a:solidFill>
                <a:latin typeface="Microsoft Sans Serif"/>
                <a:cs typeface="Microsoft Sans Serif"/>
              </a:rPr>
              <a:t>1.</a:t>
            </a:r>
            <a:r>
              <a:rPr dirty="0" sz="70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700" spc="20">
                <a:solidFill>
                  <a:srgbClr val="85A8B8"/>
                </a:solidFill>
                <a:latin typeface="Microsoft Sans Serif"/>
                <a:cs typeface="Microsoft Sans Serif"/>
              </a:rPr>
              <a:t>Выступление</a:t>
            </a:r>
            <a:r>
              <a:rPr dirty="0" sz="700" spc="25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700" spc="-10">
                <a:solidFill>
                  <a:srgbClr val="85A8B8"/>
                </a:solidFill>
                <a:latin typeface="Microsoft Sans Serif"/>
                <a:cs typeface="Microsoft Sans Serif"/>
              </a:rPr>
              <a:t>Главы </a:t>
            </a:r>
            <a:r>
              <a:rPr dirty="0" sz="700" spc="-175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700" spc="20">
                <a:solidFill>
                  <a:srgbClr val="85A8B8"/>
                </a:solidFill>
                <a:latin typeface="Microsoft Sans Serif"/>
                <a:cs typeface="Microsoft Sans Serif"/>
              </a:rPr>
              <a:t>государства</a:t>
            </a:r>
            <a:r>
              <a:rPr dirty="0" sz="700" spc="25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700" spc="-15">
                <a:solidFill>
                  <a:srgbClr val="85A8B8"/>
                </a:solidFill>
                <a:latin typeface="Microsoft Sans Serif"/>
                <a:cs typeface="Microsoft Sans Serif"/>
              </a:rPr>
              <a:t>К.</a:t>
            </a:r>
            <a:r>
              <a:rPr dirty="0" sz="700" spc="-1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700" spc="10">
                <a:solidFill>
                  <a:srgbClr val="85A8B8"/>
                </a:solidFill>
                <a:latin typeface="Microsoft Sans Serif"/>
                <a:cs typeface="Microsoft Sans Serif"/>
              </a:rPr>
              <a:t>Токаева </a:t>
            </a:r>
            <a:r>
              <a:rPr dirty="0" sz="700" spc="-175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700" spc="30">
                <a:solidFill>
                  <a:srgbClr val="85A8B8"/>
                </a:solidFill>
                <a:latin typeface="Microsoft Sans Serif"/>
                <a:cs typeface="Microsoft Sans Serif"/>
              </a:rPr>
              <a:t>на</a:t>
            </a:r>
            <a:r>
              <a:rPr dirty="0" sz="700" spc="35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700" spc="15">
                <a:solidFill>
                  <a:srgbClr val="85A8B8"/>
                </a:solidFill>
                <a:latin typeface="Microsoft Sans Serif"/>
                <a:cs typeface="Microsoft Sans Serif"/>
              </a:rPr>
              <a:t>третьем</a:t>
            </a:r>
            <a:r>
              <a:rPr dirty="0" sz="700" spc="2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700" spc="25">
                <a:solidFill>
                  <a:srgbClr val="85A8B8"/>
                </a:solidFill>
                <a:latin typeface="Microsoft Sans Serif"/>
                <a:cs typeface="Microsoft Sans Serif"/>
              </a:rPr>
              <a:t>заседании </a:t>
            </a:r>
            <a:r>
              <a:rPr dirty="0" sz="700" spc="30">
                <a:solidFill>
                  <a:srgbClr val="85A8B8"/>
                </a:solidFill>
                <a:latin typeface="Microsoft Sans Serif"/>
                <a:cs typeface="Microsoft Sans Serif"/>
              </a:rPr>
              <a:t> Национального</a:t>
            </a:r>
            <a:r>
              <a:rPr dirty="0" sz="700" spc="35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700" spc="25">
                <a:solidFill>
                  <a:srgbClr val="85A8B8"/>
                </a:solidFill>
                <a:latin typeface="Microsoft Sans Serif"/>
                <a:cs typeface="Microsoft Sans Serif"/>
              </a:rPr>
              <a:t>курул- </a:t>
            </a:r>
            <a:r>
              <a:rPr dirty="0" sz="700" spc="-175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700" spc="10">
                <a:solidFill>
                  <a:srgbClr val="85A8B8"/>
                </a:solidFill>
                <a:latin typeface="Microsoft Sans Serif"/>
                <a:cs typeface="Microsoft Sans Serif"/>
              </a:rPr>
              <a:t>тая </a:t>
            </a:r>
            <a:r>
              <a:rPr dirty="0" sz="700">
                <a:solidFill>
                  <a:srgbClr val="85A8B8"/>
                </a:solidFill>
                <a:latin typeface="Microsoft Sans Serif"/>
                <a:cs typeface="Microsoft Sans Serif"/>
              </a:rPr>
              <a:t>«Адал </a:t>
            </a:r>
            <a:r>
              <a:rPr dirty="0" sz="700" spc="20">
                <a:solidFill>
                  <a:srgbClr val="85A8B8"/>
                </a:solidFill>
                <a:latin typeface="Microsoft Sans Serif"/>
                <a:cs typeface="Microsoft Sans Serif"/>
              </a:rPr>
              <a:t>адам </a:t>
            </a:r>
            <a:r>
              <a:rPr dirty="0" sz="700" spc="300">
                <a:solidFill>
                  <a:srgbClr val="85A8B8"/>
                </a:solidFill>
                <a:latin typeface="Microsoft Sans Serif"/>
                <a:cs typeface="Microsoft Sans Serif"/>
              </a:rPr>
              <a:t>– </a:t>
            </a:r>
            <a:r>
              <a:rPr dirty="0" sz="700" spc="5">
                <a:solidFill>
                  <a:srgbClr val="85A8B8"/>
                </a:solidFill>
                <a:latin typeface="Microsoft Sans Serif"/>
                <a:cs typeface="Microsoft Sans Serif"/>
              </a:rPr>
              <a:t>Адал </a:t>
            </a:r>
            <a:r>
              <a:rPr dirty="0" sz="700" spc="1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700" spc="30">
                <a:solidFill>
                  <a:srgbClr val="85A8B8"/>
                </a:solidFill>
                <a:latin typeface="Microsoft Sans Serif"/>
                <a:cs typeface="Microsoft Sans Serif"/>
              </a:rPr>
              <a:t>еңбек</a:t>
            </a:r>
            <a:r>
              <a:rPr dirty="0" sz="700" spc="7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700" spc="300">
                <a:solidFill>
                  <a:srgbClr val="85A8B8"/>
                </a:solidFill>
                <a:latin typeface="Microsoft Sans Serif"/>
                <a:cs typeface="Microsoft Sans Serif"/>
              </a:rPr>
              <a:t>–</a:t>
            </a:r>
            <a:r>
              <a:rPr dirty="0" sz="700" spc="5">
                <a:solidFill>
                  <a:srgbClr val="85A8B8"/>
                </a:solidFill>
                <a:latin typeface="Microsoft Sans Serif"/>
                <a:cs typeface="Microsoft Sans Serif"/>
              </a:rPr>
              <a:t> Адал</a:t>
            </a:r>
            <a:r>
              <a:rPr dirty="0" sz="700" spc="8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700" spc="15">
                <a:solidFill>
                  <a:srgbClr val="85A8B8"/>
                </a:solidFill>
                <a:latin typeface="Microsoft Sans Serif"/>
                <a:cs typeface="Microsoft Sans Serif"/>
              </a:rPr>
              <a:t>табыс»</a:t>
            </a:r>
            <a:r>
              <a:rPr dirty="0" sz="700" spc="75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700" spc="15">
                <a:solidFill>
                  <a:srgbClr val="85A8B8"/>
                </a:solidFill>
                <a:latin typeface="Microsoft Sans Serif"/>
                <a:cs typeface="Microsoft Sans Serif"/>
              </a:rPr>
              <a:t>от </a:t>
            </a:r>
            <a:r>
              <a:rPr dirty="0" sz="700" spc="-175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700" spc="25">
                <a:solidFill>
                  <a:srgbClr val="85A8B8"/>
                </a:solidFill>
                <a:latin typeface="Microsoft Sans Serif"/>
                <a:cs typeface="Microsoft Sans Serif"/>
              </a:rPr>
              <a:t>15</a:t>
            </a:r>
            <a:r>
              <a:rPr dirty="0" sz="700" spc="5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700" spc="15">
                <a:solidFill>
                  <a:srgbClr val="85A8B8"/>
                </a:solidFill>
                <a:latin typeface="Microsoft Sans Serif"/>
                <a:cs typeface="Microsoft Sans Serif"/>
              </a:rPr>
              <a:t>марта</a:t>
            </a:r>
            <a:r>
              <a:rPr dirty="0" sz="700" spc="1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700" spc="25">
                <a:solidFill>
                  <a:srgbClr val="85A8B8"/>
                </a:solidFill>
                <a:latin typeface="Microsoft Sans Serif"/>
                <a:cs typeface="Microsoft Sans Serif"/>
              </a:rPr>
              <a:t>2024</a:t>
            </a:r>
            <a:r>
              <a:rPr dirty="0" sz="700" spc="1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dirty="0" sz="700" spc="15">
                <a:solidFill>
                  <a:srgbClr val="85A8B8"/>
                </a:solidFill>
                <a:latin typeface="Microsoft Sans Serif"/>
                <a:cs typeface="Microsoft Sans Serif"/>
              </a:rPr>
              <a:t>года.</a:t>
            </a:r>
            <a:endParaRPr sz="7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903827" y="838606"/>
            <a:ext cx="1082675" cy="15240"/>
          </a:xfrm>
          <a:custGeom>
            <a:avLst/>
            <a:gdLst/>
            <a:ahLst/>
            <a:cxnLst/>
            <a:rect l="l" t="t" r="r" b="b"/>
            <a:pathLst>
              <a:path w="1082675" h="15240">
                <a:moveTo>
                  <a:pt x="1082179" y="0"/>
                </a:moveTo>
                <a:lnTo>
                  <a:pt x="0" y="0"/>
                </a:lnTo>
                <a:lnTo>
                  <a:pt x="0" y="15201"/>
                </a:lnTo>
                <a:lnTo>
                  <a:pt x="1082179" y="15201"/>
                </a:lnTo>
                <a:lnTo>
                  <a:pt x="1082179" y="0"/>
                </a:lnTo>
                <a:close/>
              </a:path>
            </a:pathLst>
          </a:custGeom>
          <a:solidFill>
            <a:srgbClr val="85A8B8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9" name="object 2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46001" y="1608010"/>
            <a:ext cx="5345988" cy="5951994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5693299" y="315555"/>
            <a:ext cx="3479800" cy="787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Эти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ценности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становятся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основой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Программы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«Біртұтас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тәрбие»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(далее </a:t>
            </a:r>
            <a:r>
              <a:rPr dirty="0" sz="1000" spc="110">
                <a:solidFill>
                  <a:srgbClr val="231F20"/>
                </a:solidFill>
                <a:latin typeface="Tahoma"/>
                <a:cs typeface="Tahoma"/>
              </a:rPr>
              <a:t>–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Программа).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В </a:t>
            </a:r>
            <a:r>
              <a:rPr dirty="0" sz="1000" spc="5">
                <a:solidFill>
                  <a:srgbClr val="231F20"/>
                </a:solidFill>
                <a:latin typeface="Tahoma"/>
                <a:cs typeface="Tahoma"/>
              </a:rPr>
              <a:t>2024-2025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учебном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году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воспитательная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работа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организациях образования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будет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организована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соответствии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основными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положениями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данной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Программы.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47361" y="7129848"/>
            <a:ext cx="104139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90">
                <a:solidFill>
                  <a:srgbClr val="85A8B8"/>
                </a:solidFill>
                <a:latin typeface="Trebuchet MS"/>
                <a:cs typeface="Trebuchet MS"/>
              </a:rPr>
              <a:t>6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249932" y="7129848"/>
            <a:ext cx="95250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20">
                <a:solidFill>
                  <a:srgbClr val="85A8B8"/>
                </a:solidFill>
                <a:latin typeface="Trebuchet MS"/>
                <a:cs typeface="Trebuchet MS"/>
              </a:rPr>
              <a:t>7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5693248" y="7154067"/>
            <a:ext cx="2454275" cy="14668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800" spc="-45">
                <a:solidFill>
                  <a:srgbClr val="85A8B8"/>
                </a:solidFill>
                <a:latin typeface="Trebuchet MS"/>
                <a:cs typeface="Trebuchet MS"/>
              </a:rPr>
              <a:t>МИНИСТЕРСТВОПРОСВЕЩЕНИЯРЕСПУБЛИКИКАЗАХСТАН</a:t>
            </a:r>
            <a:endParaRPr sz="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47300" y="3782855"/>
            <a:ext cx="196532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5" b="1">
                <a:solidFill>
                  <a:srgbClr val="231F20"/>
                </a:solidFill>
                <a:latin typeface="Arial"/>
                <a:cs typeface="Arial"/>
              </a:rPr>
              <a:t>Қ</a:t>
            </a:r>
            <a:r>
              <a:rPr dirty="0" sz="1400" spc="-85" b="1">
                <a:solidFill>
                  <a:srgbClr val="231F20"/>
                </a:solidFill>
                <a:latin typeface="Arial"/>
                <a:cs typeface="Arial"/>
              </a:rPr>
              <a:t>оғамдық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14" b="1">
                <a:solidFill>
                  <a:srgbClr val="231F20"/>
                </a:solidFill>
                <a:latin typeface="Arial"/>
                <a:cs typeface="Arial"/>
              </a:rPr>
              <a:t>м</a:t>
            </a:r>
            <a:r>
              <a:rPr dirty="0" sz="1400" spc="-125" b="1">
                <a:solidFill>
                  <a:srgbClr val="231F20"/>
                </a:solidFill>
                <a:latin typeface="Arial"/>
                <a:cs typeface="Arial"/>
              </a:rPr>
              <a:t>ү</a:t>
            </a:r>
            <a:r>
              <a:rPr dirty="0" sz="1400" spc="-65" b="1">
                <a:solidFill>
                  <a:srgbClr val="231F20"/>
                </a:solidFill>
                <a:latin typeface="Arial"/>
                <a:cs typeface="Arial"/>
              </a:rPr>
              <a:t>лікті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15" b="1">
                <a:solidFill>
                  <a:srgbClr val="231F20"/>
                </a:solidFill>
                <a:latin typeface="Arial"/>
                <a:cs typeface="Arial"/>
              </a:rPr>
              <a:t>қ</a:t>
            </a:r>
            <a:r>
              <a:rPr dirty="0" sz="1400" spc="-70" b="1">
                <a:solidFill>
                  <a:srgbClr val="231F20"/>
                </a:solidFill>
                <a:latin typeface="Arial"/>
                <a:cs typeface="Arial"/>
              </a:rPr>
              <a:t>орға!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7300" y="5759787"/>
            <a:ext cx="1496695" cy="76835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Отве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твенны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исп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лни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60">
                <a:solidFill>
                  <a:srgbClr val="85A8B8"/>
                </a:solidFill>
                <a:latin typeface="Tahoma"/>
                <a:cs typeface="Tahoma"/>
              </a:rPr>
              <a:t>ли:</a:t>
            </a:r>
            <a:endParaRPr sz="900">
              <a:latin typeface="Tahoma"/>
              <a:cs typeface="Tahoma"/>
            </a:endParaRPr>
          </a:p>
          <a:p>
            <a:pPr marL="217804" marR="83820">
              <a:lnSpc>
                <a:spcPct val="100000"/>
              </a:lnSpc>
              <a:spcBef>
                <a:spcPts val="225"/>
              </a:spcBef>
            </a:pPr>
            <a:r>
              <a:rPr dirty="0" sz="900" spc="-5">
                <a:solidFill>
                  <a:srgbClr val="85A8B8"/>
                </a:solidFill>
                <a:latin typeface="Tahoma"/>
                <a:cs typeface="Tahoma"/>
              </a:rPr>
              <a:t>Зам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ти</a:t>
            </a:r>
            <a:r>
              <a:rPr dirty="0" sz="900" spc="-5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40">
                <a:solidFill>
                  <a:srgbClr val="85A8B8"/>
                </a:solidFill>
                <a:latin typeface="Tahoma"/>
                <a:cs typeface="Tahoma"/>
              </a:rPr>
              <a:t>л</a:t>
            </a:r>
            <a:r>
              <a:rPr dirty="0" sz="900" spc="-40">
                <a:solidFill>
                  <a:srgbClr val="85A8B8"/>
                </a:solidFill>
                <a:latin typeface="Tahoma"/>
                <a:cs typeface="Tahoma"/>
              </a:rPr>
              <a:t>ь</a:t>
            </a:r>
            <a:r>
              <a:rPr dirty="0" sz="900" spc="-8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дирек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ора  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по 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воспитательной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раб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7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70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,</a:t>
            </a:r>
            <a:r>
              <a:rPr dirty="0" sz="900" spc="-9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Кла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сные  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руководители</a:t>
            </a:r>
            <a:endParaRPr sz="9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7300" y="5070673"/>
            <a:ext cx="7969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20" b="1">
                <a:solidFill>
                  <a:srgbClr val="85A8B8"/>
                </a:solidFill>
                <a:latin typeface="Arial"/>
                <a:cs typeface="Arial"/>
              </a:rPr>
              <a:t>В</a:t>
            </a:r>
            <a:r>
              <a:rPr dirty="0" sz="900" spc="-20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65" b="1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dirty="0" sz="900" spc="-55" b="1">
                <a:solidFill>
                  <a:srgbClr val="85A8B8"/>
                </a:solidFill>
                <a:latin typeface="Arial"/>
                <a:cs typeface="Arial"/>
              </a:rPr>
              <a:t>ечени</a:t>
            </a:r>
            <a:r>
              <a:rPr dirty="0" sz="900" spc="-60" b="1">
                <a:solidFill>
                  <a:srgbClr val="85A8B8"/>
                </a:solidFill>
                <a:latin typeface="Arial"/>
                <a:cs typeface="Arial"/>
              </a:rPr>
              <a:t>и</a:t>
            </a:r>
            <a:r>
              <a:rPr dirty="0" sz="900" spc="-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40" b="1">
                <a:solidFill>
                  <a:srgbClr val="85A8B8"/>
                </a:solidFill>
                <a:latin typeface="Arial"/>
                <a:cs typeface="Arial"/>
              </a:rPr>
              <a:t>г</a:t>
            </a:r>
            <a:r>
              <a:rPr dirty="0" sz="900" spc="-60" b="1">
                <a:solidFill>
                  <a:srgbClr val="85A8B8"/>
                </a:solidFill>
                <a:latin typeface="Arial"/>
                <a:cs typeface="Arial"/>
              </a:rPr>
              <a:t>ода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4321093"/>
            <a:ext cx="1170940" cy="355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60" b="1">
                <a:solidFill>
                  <a:srgbClr val="85A8B8"/>
                </a:solidFill>
                <a:latin typeface="Arial"/>
                <a:cs typeface="Arial"/>
              </a:rPr>
              <a:t>ОФИЛА</a:t>
            </a:r>
            <a:r>
              <a:rPr dirty="0" sz="900" spc="-95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900" spc="-65" b="1">
                <a:solidFill>
                  <a:srgbClr val="85A8B8"/>
                </a:solidFill>
                <a:latin typeface="Arial"/>
                <a:cs typeface="Arial"/>
              </a:rPr>
              <a:t>ТИЧЕСКИЕ  </a:t>
            </a:r>
            <a:r>
              <a:rPr dirty="0" sz="900" spc="-70" b="1">
                <a:solidFill>
                  <a:srgbClr val="85A8B8"/>
                </a:solidFill>
                <a:latin typeface="Arial"/>
                <a:cs typeface="Arial"/>
              </a:rPr>
              <a:t>МЕРОПРИЯТИИ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58299" y="4345847"/>
            <a:ext cx="2752090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Проведение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внутришкольных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бесед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вреде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разрушений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памятников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культуры.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Организа-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ция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групповых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обсуждений.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Создание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плакатов, </a:t>
            </a:r>
            <a:r>
              <a:rPr dirty="0" sz="1000" spc="-30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граффит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ил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иллю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траци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й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пр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ти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вандализма. 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Проведение акций по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облагораживанию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терри-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тории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школы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или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общественных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мест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9" name="object 9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59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5995" y="351002"/>
            <a:ext cx="4626013" cy="3381692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5693299" y="3782855"/>
            <a:ext cx="116776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70" b="1">
                <a:solidFill>
                  <a:srgbClr val="231F20"/>
                </a:solidFill>
                <a:latin typeface="Arial"/>
                <a:cs typeface="Arial"/>
              </a:rPr>
              <a:t>Қауіпсіз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15" b="1">
                <a:solidFill>
                  <a:srgbClr val="231F20"/>
                </a:solidFill>
                <a:latin typeface="Arial"/>
                <a:cs typeface="Arial"/>
              </a:rPr>
              <a:t>қ</a:t>
            </a:r>
            <a:r>
              <a:rPr dirty="0" sz="1400" spc="-75" b="1">
                <a:solidFill>
                  <a:srgbClr val="231F20"/>
                </a:solidFill>
                <a:latin typeface="Arial"/>
                <a:cs typeface="Arial"/>
              </a:rPr>
              <a:t>оғам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93299" y="5759787"/>
            <a:ext cx="1496695" cy="76835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Отве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твенны</a:t>
            </a:r>
            <a:r>
              <a:rPr dirty="0" sz="900" spc="-30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исп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лни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60">
                <a:solidFill>
                  <a:srgbClr val="85A8B8"/>
                </a:solidFill>
                <a:latin typeface="Tahoma"/>
                <a:cs typeface="Tahoma"/>
              </a:rPr>
              <a:t>ли:</a:t>
            </a:r>
            <a:endParaRPr sz="900">
              <a:latin typeface="Tahoma"/>
              <a:cs typeface="Tahoma"/>
            </a:endParaRPr>
          </a:p>
          <a:p>
            <a:pPr marL="217804" marR="83820">
              <a:lnSpc>
                <a:spcPct val="100000"/>
              </a:lnSpc>
              <a:spcBef>
                <a:spcPts val="225"/>
              </a:spcBef>
            </a:pPr>
            <a:r>
              <a:rPr dirty="0" sz="900" spc="-5">
                <a:solidFill>
                  <a:srgbClr val="85A8B8"/>
                </a:solidFill>
                <a:latin typeface="Tahoma"/>
                <a:cs typeface="Tahoma"/>
              </a:rPr>
              <a:t>Зам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ти</a:t>
            </a:r>
            <a:r>
              <a:rPr dirty="0" sz="900" spc="-5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40">
                <a:solidFill>
                  <a:srgbClr val="85A8B8"/>
                </a:solidFill>
                <a:latin typeface="Tahoma"/>
                <a:cs typeface="Tahoma"/>
              </a:rPr>
              <a:t>л</a:t>
            </a:r>
            <a:r>
              <a:rPr dirty="0" sz="900" spc="-40">
                <a:solidFill>
                  <a:srgbClr val="85A8B8"/>
                </a:solidFill>
                <a:latin typeface="Tahoma"/>
                <a:cs typeface="Tahoma"/>
              </a:rPr>
              <a:t>ь</a:t>
            </a:r>
            <a:r>
              <a:rPr dirty="0" sz="900" spc="-8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дирек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ора  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по 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воспитательной </a:t>
            </a:r>
            <a:r>
              <a:rPr dirty="0" sz="900" spc="-2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85A8B8"/>
                </a:solidFill>
                <a:latin typeface="Tahoma"/>
                <a:cs typeface="Tahoma"/>
              </a:rPr>
              <a:t>раб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900" spc="-75">
                <a:solidFill>
                  <a:srgbClr val="85A8B8"/>
                </a:solidFill>
                <a:latin typeface="Tahoma"/>
                <a:cs typeface="Tahoma"/>
              </a:rPr>
              <a:t>т</a:t>
            </a:r>
            <a:r>
              <a:rPr dirty="0" sz="900" spc="-70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900" spc="-45">
                <a:solidFill>
                  <a:srgbClr val="85A8B8"/>
                </a:solidFill>
                <a:latin typeface="Tahoma"/>
                <a:cs typeface="Tahoma"/>
              </a:rPr>
              <a:t>,</a:t>
            </a:r>
            <a:r>
              <a:rPr dirty="0" sz="900" spc="-9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Кла</a:t>
            </a:r>
            <a:r>
              <a:rPr dirty="0" sz="900" spc="-35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900" spc="-15">
                <a:solidFill>
                  <a:srgbClr val="85A8B8"/>
                </a:solidFill>
                <a:latin typeface="Tahoma"/>
                <a:cs typeface="Tahoma"/>
              </a:rPr>
              <a:t>сные  </a:t>
            </a:r>
            <a:r>
              <a:rPr dirty="0" sz="900" spc="-25">
                <a:solidFill>
                  <a:srgbClr val="85A8B8"/>
                </a:solidFill>
                <a:latin typeface="Tahoma"/>
                <a:cs typeface="Tahoma"/>
              </a:rPr>
              <a:t>руководители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693299" y="5070673"/>
            <a:ext cx="7969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20" b="1">
                <a:solidFill>
                  <a:srgbClr val="85A8B8"/>
                </a:solidFill>
                <a:latin typeface="Arial"/>
                <a:cs typeface="Arial"/>
              </a:rPr>
              <a:t>В</a:t>
            </a:r>
            <a:r>
              <a:rPr dirty="0" sz="900" spc="-20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65" b="1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dirty="0" sz="900" spc="-55" b="1">
                <a:solidFill>
                  <a:srgbClr val="85A8B8"/>
                </a:solidFill>
                <a:latin typeface="Arial"/>
                <a:cs typeface="Arial"/>
              </a:rPr>
              <a:t>ечени</a:t>
            </a:r>
            <a:r>
              <a:rPr dirty="0" sz="900" spc="-60" b="1">
                <a:solidFill>
                  <a:srgbClr val="85A8B8"/>
                </a:solidFill>
                <a:latin typeface="Arial"/>
                <a:cs typeface="Arial"/>
              </a:rPr>
              <a:t>и</a:t>
            </a:r>
            <a:r>
              <a:rPr dirty="0" sz="900" spc="-5" b="1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dirty="0" sz="900" spc="-40" b="1">
                <a:solidFill>
                  <a:srgbClr val="85A8B8"/>
                </a:solidFill>
                <a:latin typeface="Arial"/>
                <a:cs typeface="Arial"/>
              </a:rPr>
              <a:t>г</a:t>
            </a:r>
            <a:r>
              <a:rPr dirty="0" sz="900" spc="-60" b="1">
                <a:solidFill>
                  <a:srgbClr val="85A8B8"/>
                </a:solidFill>
                <a:latin typeface="Arial"/>
                <a:cs typeface="Arial"/>
              </a:rPr>
              <a:t>ода</a:t>
            </a:r>
            <a:endParaRPr sz="9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93299" y="4321093"/>
            <a:ext cx="1170940" cy="355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dirty="0" sz="900" spc="-80" b="1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dirty="0" sz="900" spc="-85" b="1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dirty="0" sz="900" spc="-60" b="1">
                <a:solidFill>
                  <a:srgbClr val="85A8B8"/>
                </a:solidFill>
                <a:latin typeface="Arial"/>
                <a:cs typeface="Arial"/>
              </a:rPr>
              <a:t>ОФИЛА</a:t>
            </a:r>
            <a:r>
              <a:rPr dirty="0" sz="900" spc="-95" b="1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dirty="0" sz="900" spc="-65" b="1">
                <a:solidFill>
                  <a:srgbClr val="85A8B8"/>
                </a:solidFill>
                <a:latin typeface="Arial"/>
                <a:cs typeface="Arial"/>
              </a:rPr>
              <a:t>ТИЧЕСКИЕ  </a:t>
            </a:r>
            <a:r>
              <a:rPr dirty="0" sz="900" spc="-70" b="1">
                <a:solidFill>
                  <a:srgbClr val="85A8B8"/>
                </a:solidFill>
                <a:latin typeface="Arial"/>
                <a:cs typeface="Arial"/>
              </a:rPr>
              <a:t>МЕРОПРИЯТИИ</a:t>
            </a:r>
            <a:endParaRPr sz="9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604298" y="4345847"/>
            <a:ext cx="2745740" cy="1244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Проведение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встреч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представителями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орагнов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внутренних 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дел,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прокуратуры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для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разьяснения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основны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х</a:t>
            </a:r>
            <a:r>
              <a:rPr dirty="0" sz="1000" spc="-10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нор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м</a:t>
            </a:r>
            <a:r>
              <a:rPr dirty="0" sz="1000" spc="-10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ловно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де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са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1000" spc="-1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связаннных 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насилием,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распостранением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наркотических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средств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и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т.д.;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просмотр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видео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о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ситуациях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нарушения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закона,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результате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которых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человек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был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лишен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свободы,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том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числе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несовершеннолетние.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20" name="object 20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705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 h="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347300" y="7129883"/>
            <a:ext cx="173990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55">
                <a:solidFill>
                  <a:srgbClr val="85A8B8"/>
                </a:solidFill>
                <a:latin typeface="Trebuchet MS"/>
                <a:cs typeface="Trebuchet MS"/>
              </a:rPr>
              <a:t>78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170242" y="7129883"/>
            <a:ext cx="175895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65">
                <a:solidFill>
                  <a:srgbClr val="85A8B8"/>
                </a:solidFill>
                <a:latin typeface="Trebuchet MS"/>
                <a:cs typeface="Trebuchet MS"/>
              </a:rPr>
              <a:t>79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5693248" y="7154067"/>
            <a:ext cx="2454275" cy="14668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800" spc="-45">
                <a:solidFill>
                  <a:srgbClr val="85A8B8"/>
                </a:solidFill>
                <a:latin typeface="Trebuchet MS"/>
                <a:cs typeface="Trebuchet MS"/>
              </a:rPr>
              <a:t>МИНИСТЕРСТВОПРОСВЕЩЕНИЯРЕСПУБЛИКИКАЗАХСТАН</a:t>
            </a:r>
            <a:endParaRPr sz="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DBD8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7300" y="188555"/>
            <a:ext cx="2357120" cy="787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000" spc="-40">
                <a:latin typeface="Microsoft YaHei UI Light"/>
                <a:cs typeface="Microsoft YaHei UI Light"/>
              </a:rPr>
              <a:t>III</a:t>
            </a:r>
            <a:r>
              <a:rPr dirty="0" sz="5000" spc="-295">
                <a:latin typeface="Microsoft YaHei UI Light"/>
                <a:cs typeface="Microsoft YaHei UI Light"/>
              </a:rPr>
              <a:t> </a:t>
            </a:r>
            <a:r>
              <a:rPr dirty="0" sz="5000" spc="55">
                <a:latin typeface="Microsoft YaHei UI Light"/>
                <a:cs typeface="Microsoft YaHei UI Light"/>
              </a:rPr>
              <a:t>БЛОК</a:t>
            </a:r>
            <a:endParaRPr sz="5000">
              <a:latin typeface="Microsoft YaHei UI Light"/>
              <a:cs typeface="Microsoft YaHei UI 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7300" y="7129883"/>
            <a:ext cx="181610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85">
                <a:solidFill>
                  <a:srgbClr val="85A8B8"/>
                </a:solidFill>
                <a:latin typeface="Trebuchet MS"/>
                <a:cs typeface="Trebuchet MS"/>
              </a:rPr>
              <a:t>80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185609" y="7129883"/>
            <a:ext cx="160655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5">
                <a:solidFill>
                  <a:srgbClr val="85A8B8"/>
                </a:solidFill>
                <a:latin typeface="Trebuchet MS"/>
                <a:cs typeface="Trebuchet MS"/>
              </a:rPr>
              <a:t>81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5693248" y="7154067"/>
            <a:ext cx="2454275" cy="14668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800" spc="-45">
                <a:solidFill>
                  <a:srgbClr val="85A8B8"/>
                </a:solidFill>
                <a:latin typeface="Trebuchet MS"/>
                <a:cs typeface="Trebuchet MS"/>
              </a:rPr>
              <a:t>МИНИСТЕРСТВОПРОСВЕЩЕНИЯРЕСПУБЛИКИКАЗАХСТАН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26339" y="2922399"/>
            <a:ext cx="3040380" cy="769620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dirty="0" sz="1200" spc="-105" b="1">
                <a:solidFill>
                  <a:srgbClr val="231F20"/>
                </a:solidFill>
                <a:latin typeface="Arial"/>
                <a:cs typeface="Arial"/>
              </a:rPr>
              <a:t>Подготовительный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-45">
                <a:solidFill>
                  <a:srgbClr val="231F20"/>
                </a:solidFill>
                <a:latin typeface="Tahoma"/>
                <a:cs typeface="Tahoma"/>
              </a:rPr>
              <a:t>[май-июнь,</a:t>
            </a:r>
            <a:r>
              <a:rPr dirty="0" sz="1200" spc="-1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-5">
                <a:solidFill>
                  <a:srgbClr val="231F20"/>
                </a:solidFill>
                <a:latin typeface="Tahoma"/>
                <a:cs typeface="Tahoma"/>
              </a:rPr>
              <a:t>2024</a:t>
            </a:r>
            <a:r>
              <a:rPr dirty="0" sz="12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-55">
                <a:solidFill>
                  <a:srgbClr val="231F20"/>
                </a:solidFill>
                <a:latin typeface="Tahoma"/>
                <a:cs typeface="Tahoma"/>
              </a:rPr>
              <a:t>год]</a:t>
            </a:r>
            <a:endParaRPr sz="12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245"/>
              </a:spcBef>
              <a:buChar char="•"/>
              <a:tabLst>
                <a:tab pos="193040" algn="l"/>
              </a:tabLst>
            </a:pP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овка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он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ента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де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жанию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реализации 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программы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воспитания</a:t>
            </a:r>
            <a:endParaRPr sz="1000">
              <a:latin typeface="Tahoma"/>
              <a:cs typeface="Tahoma"/>
            </a:endParaRPr>
          </a:p>
          <a:p>
            <a:pPr marL="192405" indent="-18034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азраб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тка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ме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дич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ских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ре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омендаций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26339" y="5167171"/>
            <a:ext cx="3478529" cy="1567815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dirty="0" sz="1200" spc="-90" b="1">
                <a:solidFill>
                  <a:srgbClr val="231F20"/>
                </a:solidFill>
                <a:latin typeface="Arial"/>
                <a:cs typeface="Arial"/>
              </a:rPr>
              <a:t>Обучение</a:t>
            </a:r>
            <a:r>
              <a:rPr dirty="0" sz="1200" spc="-3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-90" b="1">
                <a:solidFill>
                  <a:srgbClr val="231F20"/>
                </a:solidFill>
                <a:latin typeface="Arial"/>
                <a:cs typeface="Arial"/>
              </a:rPr>
              <a:t>стейкхолдеров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-80">
                <a:solidFill>
                  <a:srgbClr val="231F20"/>
                </a:solidFill>
                <a:latin typeface="Tahoma"/>
                <a:cs typeface="Tahoma"/>
              </a:rPr>
              <a:t>[август,</a:t>
            </a:r>
            <a:r>
              <a:rPr dirty="0" sz="1200" spc="-1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-5">
                <a:solidFill>
                  <a:srgbClr val="231F20"/>
                </a:solidFill>
                <a:latin typeface="Tahoma"/>
                <a:cs typeface="Tahoma"/>
              </a:rPr>
              <a:t>2024</a:t>
            </a:r>
            <a:r>
              <a:rPr dirty="0" sz="12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-60">
                <a:solidFill>
                  <a:srgbClr val="231F20"/>
                </a:solidFill>
                <a:latin typeface="Tahoma"/>
                <a:cs typeface="Tahoma"/>
              </a:rPr>
              <a:t>год)</a:t>
            </a:r>
            <a:endParaRPr sz="1200">
              <a:latin typeface="Tahoma"/>
              <a:cs typeface="Tahoma"/>
            </a:endParaRPr>
          </a:p>
          <a:p>
            <a:pPr algn="just" marL="12700" marR="8255">
              <a:lnSpc>
                <a:spcPct val="100000"/>
              </a:lnSpc>
              <a:spcBef>
                <a:spcPts val="245"/>
              </a:spcBef>
              <a:buChar char="•"/>
              <a:tabLst>
                <a:tab pos="193040" algn="l"/>
              </a:tabLst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На уровне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республики совместно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Управлением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образо-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вания: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отбор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обучение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100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тренеров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(с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5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9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августа)</a:t>
            </a:r>
            <a:endParaRPr sz="1000">
              <a:latin typeface="Tahoma"/>
              <a:cs typeface="Tahoma"/>
            </a:endParaRPr>
          </a:p>
          <a:p>
            <a:pPr algn="just" marL="12700" marR="8255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На</a:t>
            </a:r>
            <a:r>
              <a:rPr dirty="0" sz="1000" spc="2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уровне</a:t>
            </a:r>
            <a:r>
              <a:rPr dirty="0" sz="1000" spc="2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регионов: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обучение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8000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директоров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и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заместителей</a:t>
            </a:r>
            <a:r>
              <a:rPr dirty="0" sz="1000" spc="3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3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директоров</a:t>
            </a:r>
            <a:r>
              <a:rPr dirty="0" sz="1000" spc="2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2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</a:t>
            </a:r>
            <a:r>
              <a:rPr dirty="0" sz="1000" spc="2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2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воспитательной</a:t>
            </a:r>
            <a:r>
              <a:rPr dirty="0" sz="1000" spc="3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3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работе </a:t>
            </a:r>
            <a:r>
              <a:rPr dirty="0" sz="1000" spc="-2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5">
                <a:solidFill>
                  <a:srgbClr val="231F20"/>
                </a:solidFill>
                <a:latin typeface="Tahoma"/>
                <a:cs typeface="Tahoma"/>
              </a:rPr>
              <a:t>(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12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16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авг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та)</a:t>
            </a:r>
            <a:endParaRPr sz="1000">
              <a:latin typeface="Tahoma"/>
              <a:cs typeface="Tahoma"/>
            </a:endParaRPr>
          </a:p>
          <a:p>
            <a:pPr algn="just" marL="12700" marR="508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На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уровне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организаций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образования: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обучение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всех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классных</a:t>
            </a:r>
            <a:r>
              <a:rPr dirty="0" sz="1000" spc="2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2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руковидетелей</a:t>
            </a:r>
            <a:r>
              <a:rPr dirty="0" sz="1000" spc="3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3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4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4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учителей</a:t>
            </a:r>
            <a:r>
              <a:rPr dirty="0" sz="1000" spc="3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3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предметников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(с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19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авг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та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26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авг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та)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9994" y="2082800"/>
            <a:ext cx="2262505" cy="798195"/>
          </a:xfrm>
          <a:prstGeom prst="rect">
            <a:avLst/>
          </a:prstGeom>
          <a:solidFill>
            <a:srgbClr val="A8DDE6"/>
          </a:solidFill>
        </p:spPr>
        <p:txBody>
          <a:bodyPr wrap="square" lIns="0" tIns="87630" rIns="0" bIns="0" rtlCol="0" vert="horz">
            <a:spAutoFit/>
          </a:bodyPr>
          <a:lstStyle/>
          <a:p>
            <a:pPr marL="480695">
              <a:lnSpc>
                <a:spcPct val="100000"/>
              </a:lnSpc>
              <a:spcBef>
                <a:spcPts val="690"/>
              </a:spcBef>
            </a:pPr>
            <a:r>
              <a:rPr dirty="0" sz="4000" spc="-869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r>
              <a:rPr dirty="0" sz="4000" spc="-9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000" spc="40">
                <a:solidFill>
                  <a:srgbClr val="FFFFFF"/>
                </a:solidFill>
                <a:latin typeface="Trebuchet MS"/>
                <a:cs typeface="Trebuchet MS"/>
              </a:rPr>
              <a:t>э</a:t>
            </a:r>
            <a:r>
              <a:rPr dirty="0" sz="4000" spc="-240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dirty="0" sz="4000" spc="40">
                <a:solidFill>
                  <a:srgbClr val="FFFFFF"/>
                </a:solidFill>
                <a:latin typeface="Trebuchet MS"/>
                <a:cs typeface="Trebuchet MS"/>
              </a:rPr>
              <a:t>ап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9994" y="4239539"/>
            <a:ext cx="2262505" cy="798195"/>
          </a:xfrm>
          <a:prstGeom prst="rect">
            <a:avLst/>
          </a:prstGeom>
          <a:solidFill>
            <a:srgbClr val="D5E7B5"/>
          </a:solidFill>
        </p:spPr>
        <p:txBody>
          <a:bodyPr wrap="square" lIns="0" tIns="87630" rIns="0" bIns="0" rtlCol="0" vert="horz">
            <a:spAutoFit/>
          </a:bodyPr>
          <a:lstStyle/>
          <a:p>
            <a:pPr marL="410845">
              <a:lnSpc>
                <a:spcPct val="100000"/>
              </a:lnSpc>
              <a:spcBef>
                <a:spcPts val="690"/>
              </a:spcBef>
            </a:pPr>
            <a:r>
              <a:rPr dirty="0" sz="4000" spc="229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r>
              <a:rPr dirty="0" sz="4000" spc="-1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000" spc="-30">
                <a:solidFill>
                  <a:srgbClr val="FFFFFF"/>
                </a:solidFill>
                <a:latin typeface="Trebuchet MS"/>
                <a:cs typeface="Trebuchet MS"/>
              </a:rPr>
              <a:t>этап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7300" y="1141455"/>
            <a:ext cx="2310765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-70">
                <a:solidFill>
                  <a:srgbClr val="231F20"/>
                </a:solidFill>
                <a:latin typeface="Microsoft YaHei UI Light"/>
                <a:cs typeface="Microsoft YaHei UI Light"/>
              </a:rPr>
              <a:t>П</a:t>
            </a:r>
            <a:r>
              <a:rPr dirty="0" sz="2200" spc="35">
                <a:solidFill>
                  <a:srgbClr val="231F20"/>
                </a:solidFill>
                <a:latin typeface="Microsoft YaHei UI Light"/>
                <a:cs typeface="Microsoft YaHei UI Light"/>
              </a:rPr>
              <a:t>л</a:t>
            </a:r>
            <a:r>
              <a:rPr dirty="0" sz="2200" spc="-25">
                <a:solidFill>
                  <a:srgbClr val="231F20"/>
                </a:solidFill>
                <a:latin typeface="Microsoft YaHei UI Light"/>
                <a:cs typeface="Microsoft YaHei UI Light"/>
              </a:rPr>
              <a:t>а</a:t>
            </a:r>
            <a:r>
              <a:rPr dirty="0" sz="2200">
                <a:solidFill>
                  <a:srgbClr val="231F20"/>
                </a:solidFill>
                <a:latin typeface="Microsoft YaHei UI Light"/>
                <a:cs typeface="Microsoft YaHei UI Light"/>
              </a:rPr>
              <a:t>н</a:t>
            </a:r>
            <a:r>
              <a:rPr dirty="0" sz="2200" spc="-130">
                <a:solidFill>
                  <a:srgbClr val="231F20"/>
                </a:solidFill>
                <a:latin typeface="Microsoft YaHei UI Light"/>
                <a:cs typeface="Microsoft YaHei UI Light"/>
              </a:rPr>
              <a:t> </a:t>
            </a:r>
            <a:r>
              <a:rPr dirty="0" sz="2200" spc="-45">
                <a:solidFill>
                  <a:srgbClr val="231F20"/>
                </a:solidFill>
                <a:latin typeface="Microsoft YaHei UI Light"/>
                <a:cs typeface="Microsoft YaHei UI Light"/>
              </a:rPr>
              <a:t>р</a:t>
            </a:r>
            <a:r>
              <a:rPr dirty="0" sz="2200" spc="15">
                <a:solidFill>
                  <a:srgbClr val="231F20"/>
                </a:solidFill>
                <a:latin typeface="Microsoft YaHei UI Light"/>
                <a:cs typeface="Microsoft YaHei UI Light"/>
              </a:rPr>
              <a:t>е</a:t>
            </a:r>
            <a:r>
              <a:rPr dirty="0" sz="2200">
                <a:solidFill>
                  <a:srgbClr val="231F20"/>
                </a:solidFill>
                <a:latin typeface="Microsoft YaHei UI Light"/>
                <a:cs typeface="Microsoft YaHei UI Light"/>
              </a:rPr>
              <a:t>а</a:t>
            </a:r>
            <a:r>
              <a:rPr dirty="0" sz="2200" spc="-15">
                <a:solidFill>
                  <a:srgbClr val="231F20"/>
                </a:solidFill>
                <a:latin typeface="Microsoft YaHei UI Light"/>
                <a:cs typeface="Microsoft YaHei UI Light"/>
              </a:rPr>
              <a:t>л</a:t>
            </a:r>
            <a:r>
              <a:rPr dirty="0" sz="2200" spc="-5">
                <a:solidFill>
                  <a:srgbClr val="231F20"/>
                </a:solidFill>
                <a:latin typeface="Microsoft YaHei UI Light"/>
                <a:cs typeface="Microsoft YaHei UI Light"/>
              </a:rPr>
              <a:t>и</a:t>
            </a:r>
            <a:r>
              <a:rPr dirty="0" sz="2200" spc="35">
                <a:solidFill>
                  <a:srgbClr val="231F20"/>
                </a:solidFill>
                <a:latin typeface="Microsoft YaHei UI Light"/>
                <a:cs typeface="Microsoft YaHei UI Light"/>
              </a:rPr>
              <a:t>з</a:t>
            </a:r>
            <a:r>
              <a:rPr dirty="0" sz="2200" spc="-25">
                <a:solidFill>
                  <a:srgbClr val="231F20"/>
                </a:solidFill>
                <a:latin typeface="Microsoft YaHei UI Light"/>
                <a:cs typeface="Microsoft YaHei UI Light"/>
              </a:rPr>
              <a:t>а</a:t>
            </a:r>
            <a:r>
              <a:rPr dirty="0" sz="2200" spc="-90">
                <a:solidFill>
                  <a:srgbClr val="231F20"/>
                </a:solidFill>
                <a:latin typeface="Microsoft YaHei UI Light"/>
                <a:cs typeface="Microsoft YaHei UI Light"/>
              </a:rPr>
              <a:t>ц</a:t>
            </a:r>
            <a:r>
              <a:rPr dirty="0" sz="2200" spc="-45">
                <a:solidFill>
                  <a:srgbClr val="231F20"/>
                </a:solidFill>
                <a:latin typeface="Microsoft YaHei UI Light"/>
                <a:cs typeface="Microsoft YaHei UI Light"/>
              </a:rPr>
              <a:t>ии</a:t>
            </a:r>
            <a:endParaRPr sz="2200">
              <a:latin typeface="Microsoft YaHei UI Light"/>
              <a:cs typeface="Microsoft YaHei UI 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70086" y="2959505"/>
            <a:ext cx="3156585" cy="727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5" b="1">
                <a:solidFill>
                  <a:srgbClr val="231F20"/>
                </a:solidFill>
                <a:latin typeface="Arial"/>
                <a:cs typeface="Arial"/>
              </a:rPr>
              <a:t>Вн</a:t>
            </a:r>
            <a:r>
              <a:rPr dirty="0" sz="1200" spc="-105" b="1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dirty="0" sz="1200" spc="-75" b="1">
                <a:solidFill>
                  <a:srgbClr val="231F20"/>
                </a:solidFill>
                <a:latin typeface="Arial"/>
                <a:cs typeface="Arial"/>
              </a:rPr>
              <a:t>дрение</a:t>
            </a:r>
            <a:r>
              <a:rPr dirty="0" sz="1200" spc="-3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-135" b="1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dirty="0" sz="1200" spc="-3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-85" b="1">
                <a:solidFill>
                  <a:srgbClr val="231F20"/>
                </a:solidFill>
                <a:latin typeface="Arial"/>
                <a:cs typeface="Arial"/>
              </a:rPr>
              <a:t>организацию</a:t>
            </a:r>
            <a:r>
              <a:rPr dirty="0" sz="1200" spc="-3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-90" b="1">
                <a:solidFill>
                  <a:srgbClr val="231F20"/>
                </a:solidFill>
                <a:latin typeface="Arial"/>
                <a:cs typeface="Arial"/>
              </a:rPr>
              <a:t>образования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200" spc="-50">
                <a:solidFill>
                  <a:srgbClr val="231F20"/>
                </a:solidFill>
                <a:latin typeface="Tahoma"/>
                <a:cs typeface="Tahoma"/>
              </a:rPr>
              <a:t>[</a:t>
            </a:r>
            <a:r>
              <a:rPr dirty="0" sz="1200" spc="-9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200" spc="-55">
                <a:solidFill>
                  <a:srgbClr val="231F20"/>
                </a:solidFill>
                <a:latin typeface="Tahoma"/>
                <a:cs typeface="Tahoma"/>
              </a:rPr>
              <a:t>ентябрь,</a:t>
            </a:r>
            <a:r>
              <a:rPr dirty="0" sz="1200" spc="-1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-5">
                <a:solidFill>
                  <a:srgbClr val="231F20"/>
                </a:solidFill>
                <a:latin typeface="Tahoma"/>
                <a:cs typeface="Tahoma"/>
              </a:rPr>
              <a:t>2024</a:t>
            </a:r>
            <a:r>
              <a:rPr dirty="0" sz="12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-8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2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200" spc="-60">
                <a:solidFill>
                  <a:srgbClr val="231F20"/>
                </a:solidFill>
                <a:latin typeface="Tahoma"/>
                <a:cs typeface="Tahoma"/>
              </a:rPr>
              <a:t>д]</a:t>
            </a:r>
            <a:endParaRPr sz="12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240"/>
              </a:spcBef>
              <a:buChar char="•"/>
              <a:tabLst>
                <a:tab pos="193040" algn="l"/>
              </a:tabLst>
            </a:pP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Составление</a:t>
            </a:r>
            <a:r>
              <a:rPr dirty="0" sz="1000" spc="19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19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утверждение</a:t>
            </a:r>
            <a:r>
              <a:rPr dirty="0" sz="1000" spc="19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плана</a:t>
            </a:r>
            <a:r>
              <a:rPr dirty="0" sz="1000" spc="19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воспитательной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раб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ты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на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2024-2025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учебный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70086" y="5167171"/>
            <a:ext cx="2960370" cy="617220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dirty="0" sz="1200" spc="-80" b="1">
                <a:solidFill>
                  <a:srgbClr val="231F20"/>
                </a:solidFill>
                <a:latin typeface="Arial"/>
                <a:cs typeface="Arial"/>
              </a:rPr>
              <a:t>Мони</a:t>
            </a:r>
            <a:r>
              <a:rPr dirty="0" sz="1200" spc="-70" b="1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dirty="0" sz="1200" spc="-80" b="1">
                <a:solidFill>
                  <a:srgbClr val="231F20"/>
                </a:solidFill>
                <a:latin typeface="Arial"/>
                <a:cs typeface="Arial"/>
              </a:rPr>
              <a:t>оринг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-35">
                <a:solidFill>
                  <a:srgbClr val="231F20"/>
                </a:solidFill>
                <a:latin typeface="Tahoma"/>
                <a:cs typeface="Tahoma"/>
              </a:rPr>
              <a:t>[январь-май</a:t>
            </a:r>
            <a:r>
              <a:rPr dirty="0" sz="12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-5">
                <a:solidFill>
                  <a:srgbClr val="231F20"/>
                </a:solidFill>
                <a:latin typeface="Tahoma"/>
                <a:cs typeface="Tahoma"/>
              </a:rPr>
              <a:t>2025</a:t>
            </a:r>
            <a:r>
              <a:rPr dirty="0" sz="12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-8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2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200" spc="-60">
                <a:solidFill>
                  <a:srgbClr val="231F20"/>
                </a:solidFill>
                <a:latin typeface="Tahoma"/>
                <a:cs typeface="Tahoma"/>
              </a:rPr>
              <a:t>д]</a:t>
            </a:r>
            <a:endParaRPr sz="1200">
              <a:latin typeface="Tahoma"/>
              <a:cs typeface="Tahoma"/>
            </a:endParaRPr>
          </a:p>
          <a:p>
            <a:pPr marL="192405" indent="-180340">
              <a:lnSpc>
                <a:spcPct val="100000"/>
              </a:lnSpc>
              <a:spcBef>
                <a:spcPts val="245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Мониторинг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оценка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эффективности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программы</a:t>
            </a:r>
            <a:endParaRPr sz="1000">
              <a:latin typeface="Tahoma"/>
              <a:cs typeface="Tahoma"/>
            </a:endParaRPr>
          </a:p>
          <a:p>
            <a:pPr marL="192405" indent="-18034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Аналитич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ский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тчет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программе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03747" y="2082800"/>
            <a:ext cx="2262505" cy="798195"/>
          </a:xfrm>
          <a:prstGeom prst="rect">
            <a:avLst/>
          </a:prstGeom>
          <a:solidFill>
            <a:srgbClr val="BEB9DC"/>
          </a:solidFill>
        </p:spPr>
        <p:txBody>
          <a:bodyPr wrap="square" lIns="0" tIns="87630" rIns="0" bIns="0" rtlCol="0" vert="horz">
            <a:spAutoFit/>
          </a:bodyPr>
          <a:lstStyle/>
          <a:p>
            <a:pPr marL="420370">
              <a:lnSpc>
                <a:spcPct val="100000"/>
              </a:lnSpc>
              <a:spcBef>
                <a:spcPts val="690"/>
              </a:spcBef>
            </a:pPr>
            <a:r>
              <a:rPr dirty="0" sz="4000" spc="75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r>
              <a:rPr dirty="0" sz="4000" spc="-1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000" spc="-30">
                <a:solidFill>
                  <a:srgbClr val="FFFFFF"/>
                </a:solidFill>
                <a:latin typeface="Trebuchet MS"/>
                <a:cs typeface="Trebuchet MS"/>
              </a:rPr>
              <a:t>этап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03747" y="4239539"/>
            <a:ext cx="2262505" cy="798195"/>
          </a:xfrm>
          <a:prstGeom prst="rect">
            <a:avLst/>
          </a:prstGeom>
          <a:solidFill>
            <a:srgbClr val="FABBA3"/>
          </a:solidFill>
        </p:spPr>
        <p:txBody>
          <a:bodyPr wrap="square" lIns="0" tIns="87630" rIns="0" bIns="0" rtlCol="0" vert="horz">
            <a:spAutoFit/>
          </a:bodyPr>
          <a:lstStyle/>
          <a:p>
            <a:pPr marL="421640">
              <a:lnSpc>
                <a:spcPct val="100000"/>
              </a:lnSpc>
              <a:spcBef>
                <a:spcPts val="690"/>
              </a:spcBef>
            </a:pPr>
            <a:r>
              <a:rPr dirty="0" sz="4000" spc="65">
                <a:solidFill>
                  <a:srgbClr val="FFFFFF"/>
                </a:solidFill>
                <a:latin typeface="Trebuchet MS"/>
                <a:cs typeface="Trebuchet MS"/>
              </a:rPr>
              <a:t>4</a:t>
            </a:r>
            <a:r>
              <a:rPr dirty="0" sz="4000" spc="-1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000" spc="-30">
                <a:solidFill>
                  <a:srgbClr val="FFFFFF"/>
                </a:solidFill>
                <a:latin typeface="Trebuchet MS"/>
                <a:cs typeface="Trebuchet MS"/>
              </a:rPr>
              <a:t>этап</a:t>
            </a:r>
            <a:endParaRPr sz="4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7300" y="277455"/>
            <a:ext cx="4476115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-100">
                <a:latin typeface="Microsoft YaHei UI Light"/>
                <a:cs typeface="Microsoft YaHei UI Light"/>
              </a:rPr>
              <a:t>И</a:t>
            </a:r>
            <a:r>
              <a:rPr dirty="0" sz="2200" spc="-35">
                <a:latin typeface="Microsoft YaHei UI Light"/>
                <a:cs typeface="Microsoft YaHei UI Light"/>
              </a:rPr>
              <a:t>н</a:t>
            </a:r>
            <a:r>
              <a:rPr dirty="0" sz="2200" spc="-75">
                <a:latin typeface="Microsoft YaHei UI Light"/>
                <a:cs typeface="Microsoft YaHei UI Light"/>
              </a:rPr>
              <a:t>ф</a:t>
            </a:r>
            <a:r>
              <a:rPr dirty="0" sz="2200" spc="-150">
                <a:latin typeface="Microsoft YaHei UI Light"/>
                <a:cs typeface="Microsoft YaHei UI Light"/>
              </a:rPr>
              <a:t>о</a:t>
            </a:r>
            <a:r>
              <a:rPr dirty="0" sz="2200" spc="-20">
                <a:latin typeface="Microsoft YaHei UI Light"/>
                <a:cs typeface="Microsoft YaHei UI Light"/>
              </a:rPr>
              <a:t>р</a:t>
            </a:r>
            <a:r>
              <a:rPr dirty="0" sz="2200" spc="-30">
                <a:latin typeface="Microsoft YaHei UI Light"/>
                <a:cs typeface="Microsoft YaHei UI Light"/>
              </a:rPr>
              <a:t>м</a:t>
            </a:r>
            <a:r>
              <a:rPr dirty="0" sz="2200" spc="-25">
                <a:latin typeface="Microsoft YaHei UI Light"/>
                <a:cs typeface="Microsoft YaHei UI Light"/>
              </a:rPr>
              <a:t>а</a:t>
            </a:r>
            <a:r>
              <a:rPr dirty="0" sz="2200" spc="-90">
                <a:latin typeface="Microsoft YaHei UI Light"/>
                <a:cs typeface="Microsoft YaHei UI Light"/>
              </a:rPr>
              <a:t>ц</a:t>
            </a:r>
            <a:r>
              <a:rPr dirty="0" sz="2200" spc="-20">
                <a:latin typeface="Microsoft YaHei UI Light"/>
                <a:cs typeface="Microsoft YaHei UI Light"/>
              </a:rPr>
              <a:t>и</a:t>
            </a:r>
            <a:r>
              <a:rPr dirty="0" sz="2200" spc="-80">
                <a:latin typeface="Microsoft YaHei UI Light"/>
                <a:cs typeface="Microsoft YaHei UI Light"/>
              </a:rPr>
              <a:t>о</a:t>
            </a:r>
            <a:r>
              <a:rPr dirty="0" sz="2200" spc="-110">
                <a:latin typeface="Microsoft YaHei UI Light"/>
                <a:cs typeface="Microsoft YaHei UI Light"/>
              </a:rPr>
              <a:t>н</a:t>
            </a:r>
            <a:r>
              <a:rPr dirty="0" sz="2200" spc="-25">
                <a:latin typeface="Microsoft YaHei UI Light"/>
                <a:cs typeface="Microsoft YaHei UI Light"/>
              </a:rPr>
              <a:t>н</a:t>
            </a:r>
            <a:r>
              <a:rPr dirty="0" sz="2200" spc="-120">
                <a:latin typeface="Microsoft YaHei UI Light"/>
                <a:cs typeface="Microsoft YaHei UI Light"/>
              </a:rPr>
              <a:t>о</a:t>
            </a:r>
            <a:r>
              <a:rPr dirty="0" sz="2200" spc="10">
                <a:latin typeface="Microsoft YaHei UI Light"/>
                <a:cs typeface="Microsoft YaHei UI Light"/>
              </a:rPr>
              <a:t>е</a:t>
            </a:r>
            <a:r>
              <a:rPr dirty="0" sz="2200" spc="-130">
                <a:latin typeface="Microsoft YaHei UI Light"/>
                <a:cs typeface="Microsoft YaHei UI Light"/>
              </a:rPr>
              <a:t> </a:t>
            </a:r>
            <a:r>
              <a:rPr dirty="0" sz="2200" spc="114">
                <a:latin typeface="Microsoft YaHei UI Light"/>
                <a:cs typeface="Microsoft YaHei UI Light"/>
              </a:rPr>
              <a:t>с</a:t>
            </a:r>
            <a:r>
              <a:rPr dirty="0" sz="2200" spc="-90">
                <a:latin typeface="Microsoft YaHei UI Light"/>
                <a:cs typeface="Microsoft YaHei UI Light"/>
              </a:rPr>
              <a:t>о</a:t>
            </a:r>
            <a:r>
              <a:rPr dirty="0" sz="2200" spc="-120">
                <a:latin typeface="Microsoft YaHei UI Light"/>
                <a:cs typeface="Microsoft YaHei UI Light"/>
              </a:rPr>
              <a:t>п</a:t>
            </a:r>
            <a:r>
              <a:rPr dirty="0" sz="2200" spc="-45">
                <a:latin typeface="Microsoft YaHei UI Light"/>
                <a:cs typeface="Microsoft YaHei UI Light"/>
              </a:rPr>
              <a:t>р</a:t>
            </a:r>
            <a:r>
              <a:rPr dirty="0" sz="2200" spc="-55">
                <a:latin typeface="Microsoft YaHei UI Light"/>
                <a:cs typeface="Microsoft YaHei UI Light"/>
              </a:rPr>
              <a:t>о</a:t>
            </a:r>
            <a:r>
              <a:rPr dirty="0" sz="2200" spc="-35">
                <a:latin typeface="Microsoft YaHei UI Light"/>
                <a:cs typeface="Microsoft YaHei UI Light"/>
              </a:rPr>
              <a:t>в</a:t>
            </a:r>
            <a:r>
              <a:rPr dirty="0" sz="2200" spc="-185">
                <a:latin typeface="Microsoft YaHei UI Light"/>
                <a:cs typeface="Microsoft YaHei UI Light"/>
              </a:rPr>
              <a:t>о</a:t>
            </a:r>
            <a:r>
              <a:rPr dirty="0" sz="2200" spc="135">
                <a:latin typeface="Microsoft YaHei UI Light"/>
                <a:cs typeface="Microsoft YaHei UI Light"/>
              </a:rPr>
              <a:t>ж</a:t>
            </a:r>
            <a:r>
              <a:rPr dirty="0" sz="2200" spc="10">
                <a:latin typeface="Microsoft YaHei UI Light"/>
                <a:cs typeface="Microsoft YaHei UI Light"/>
              </a:rPr>
              <a:t>д</a:t>
            </a:r>
            <a:r>
              <a:rPr dirty="0" sz="2200" spc="-15">
                <a:latin typeface="Microsoft YaHei UI Light"/>
                <a:cs typeface="Microsoft YaHei UI Light"/>
              </a:rPr>
              <a:t>е</a:t>
            </a:r>
            <a:r>
              <a:rPr dirty="0" sz="2200" spc="-50">
                <a:latin typeface="Microsoft YaHei UI Light"/>
                <a:cs typeface="Microsoft YaHei UI Light"/>
              </a:rPr>
              <a:t>н</a:t>
            </a:r>
            <a:r>
              <a:rPr dirty="0" sz="2200" spc="-25">
                <a:latin typeface="Microsoft YaHei UI Light"/>
                <a:cs typeface="Microsoft YaHei UI Light"/>
              </a:rPr>
              <a:t>и</a:t>
            </a:r>
            <a:r>
              <a:rPr dirty="0" sz="2200" spc="10">
                <a:latin typeface="Microsoft YaHei UI Light"/>
                <a:cs typeface="Microsoft YaHei UI Light"/>
              </a:rPr>
              <a:t>е</a:t>
            </a:r>
            <a:endParaRPr sz="2200">
              <a:latin typeface="Microsoft YaHei UI Light"/>
              <a:cs typeface="Microsoft YaHei U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9994" y="1212557"/>
            <a:ext cx="3448685" cy="1663700"/>
          </a:xfrm>
          <a:prstGeom prst="rect">
            <a:avLst/>
          </a:prstGeom>
          <a:solidFill>
            <a:srgbClr val="E8F2D8"/>
          </a:solidFill>
        </p:spPr>
        <p:txBody>
          <a:bodyPr wrap="square" lIns="0" tIns="100330" rIns="0" bIns="0" rtlCol="0" vert="horz">
            <a:spAutoFit/>
          </a:bodyPr>
          <a:lstStyle/>
          <a:p>
            <a:pPr algn="just" marL="254000" marR="162560">
              <a:lnSpc>
                <a:spcPct val="100000"/>
              </a:lnSpc>
              <a:spcBef>
                <a:spcPts val="790"/>
              </a:spcBef>
              <a:buChar char="•"/>
              <a:tabLst>
                <a:tab pos="434340" algn="l"/>
              </a:tabLst>
            </a:pPr>
            <a:r>
              <a:rPr dirty="0" sz="1200" spc="-40">
                <a:solidFill>
                  <a:srgbClr val="231F20"/>
                </a:solidFill>
                <a:latin typeface="Tahoma"/>
                <a:cs typeface="Tahoma"/>
              </a:rPr>
              <a:t>Официальный сайт </a:t>
            </a:r>
            <a:r>
              <a:rPr dirty="0" sz="1200" spc="-35">
                <a:solidFill>
                  <a:srgbClr val="231F20"/>
                </a:solidFill>
                <a:latin typeface="Tahoma"/>
                <a:cs typeface="Tahoma"/>
              </a:rPr>
              <a:t>Министерства </a:t>
            </a:r>
            <a:r>
              <a:rPr dirty="0" sz="1200" spc="-20">
                <a:solidFill>
                  <a:srgbClr val="231F20"/>
                </a:solidFill>
                <a:latin typeface="Tahoma"/>
                <a:cs typeface="Tahoma"/>
              </a:rPr>
              <a:t>просве- </a:t>
            </a:r>
            <a:r>
              <a:rPr dirty="0" sz="1200" spc="-3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-40">
                <a:solidFill>
                  <a:srgbClr val="231F20"/>
                </a:solidFill>
                <a:latin typeface="Tahoma"/>
                <a:cs typeface="Tahoma"/>
              </a:rPr>
              <a:t>щения</a:t>
            </a:r>
            <a:r>
              <a:rPr dirty="0" sz="12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5">
                <a:solidFill>
                  <a:srgbClr val="231F20"/>
                </a:solidFill>
                <a:latin typeface="Tahoma"/>
                <a:cs typeface="Tahoma"/>
              </a:rPr>
              <a:t>РК</a:t>
            </a:r>
            <a:r>
              <a:rPr dirty="0" sz="12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-25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2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-30">
                <a:solidFill>
                  <a:srgbClr val="231F20"/>
                </a:solidFill>
                <a:latin typeface="Tahoma"/>
                <a:cs typeface="Tahoma"/>
              </a:rPr>
              <a:t>организации</a:t>
            </a:r>
            <a:r>
              <a:rPr dirty="0" sz="12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-30">
                <a:solidFill>
                  <a:srgbClr val="231F20"/>
                </a:solidFill>
                <a:latin typeface="Tahoma"/>
                <a:cs typeface="Tahoma"/>
              </a:rPr>
              <a:t>образования</a:t>
            </a:r>
            <a:endParaRPr sz="1200">
              <a:latin typeface="Tahoma"/>
              <a:cs typeface="Tahoma"/>
            </a:endParaRPr>
          </a:p>
          <a:p>
            <a:pPr algn="just" marL="254000" marR="150495">
              <a:lnSpc>
                <a:spcPct val="100000"/>
              </a:lnSpc>
              <a:spcBef>
                <a:spcPts val="280"/>
              </a:spcBef>
              <a:buChar char="•"/>
              <a:tabLst>
                <a:tab pos="434340" algn="l"/>
              </a:tabLst>
            </a:pPr>
            <a:r>
              <a:rPr dirty="0" sz="1200" spc="-40">
                <a:solidFill>
                  <a:srgbClr val="231F20"/>
                </a:solidFill>
                <a:latin typeface="Tahoma"/>
                <a:cs typeface="Tahoma"/>
              </a:rPr>
              <a:t>Социальные</a:t>
            </a:r>
            <a:r>
              <a:rPr dirty="0" sz="12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-45">
                <a:solidFill>
                  <a:srgbClr val="231F20"/>
                </a:solidFill>
                <a:latin typeface="Tahoma"/>
                <a:cs typeface="Tahoma"/>
              </a:rPr>
              <a:t>сети</a:t>
            </a:r>
            <a:r>
              <a:rPr dirty="0" sz="1200" spc="29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-45">
                <a:solidFill>
                  <a:srgbClr val="231F20"/>
                </a:solidFill>
                <a:latin typeface="Tahoma"/>
                <a:cs typeface="Tahoma"/>
              </a:rPr>
              <a:t>(Facebook,</a:t>
            </a:r>
            <a:r>
              <a:rPr dirty="0" sz="1200" spc="2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-45">
                <a:solidFill>
                  <a:srgbClr val="231F20"/>
                </a:solidFill>
                <a:latin typeface="Tahoma"/>
                <a:cs typeface="Tahoma"/>
              </a:rPr>
              <a:t>Instagram, </a:t>
            </a:r>
            <a:r>
              <a:rPr dirty="0" sz="12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-45">
                <a:solidFill>
                  <a:srgbClr val="231F20"/>
                </a:solidFill>
                <a:latin typeface="Tahoma"/>
                <a:cs typeface="Tahoma"/>
              </a:rPr>
              <a:t>VK) </a:t>
            </a:r>
            <a:r>
              <a:rPr dirty="0" sz="1200" spc="-40">
                <a:solidFill>
                  <a:srgbClr val="231F20"/>
                </a:solidFill>
                <a:latin typeface="Tahoma"/>
                <a:cs typeface="Tahoma"/>
              </a:rPr>
              <a:t>регулярные </a:t>
            </a:r>
            <a:r>
              <a:rPr dirty="0" sz="1200" spc="-35">
                <a:solidFill>
                  <a:srgbClr val="231F20"/>
                </a:solidFill>
                <a:latin typeface="Tahoma"/>
                <a:cs typeface="Tahoma"/>
              </a:rPr>
              <a:t>публикации </a:t>
            </a:r>
            <a:r>
              <a:rPr dirty="0" sz="1200" spc="-30">
                <a:solidFill>
                  <a:srgbClr val="231F20"/>
                </a:solidFill>
                <a:latin typeface="Tahoma"/>
                <a:cs typeface="Tahoma"/>
              </a:rPr>
              <a:t>успешных </a:t>
            </a:r>
            <a:r>
              <a:rPr dirty="0" sz="1200" spc="-25">
                <a:solidFill>
                  <a:srgbClr val="231F20"/>
                </a:solidFill>
                <a:latin typeface="Tahoma"/>
                <a:cs typeface="Tahoma"/>
              </a:rPr>
              <a:t>кей- </a:t>
            </a:r>
            <a:r>
              <a:rPr dirty="0" sz="12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-30">
                <a:solidFill>
                  <a:srgbClr val="231F20"/>
                </a:solidFill>
                <a:latin typeface="Tahoma"/>
                <a:cs typeface="Tahoma"/>
              </a:rPr>
              <a:t>сов</a:t>
            </a:r>
            <a:r>
              <a:rPr dirty="0" sz="1200" spc="-25">
                <a:solidFill>
                  <a:srgbClr val="231F20"/>
                </a:solidFill>
                <a:latin typeface="Tahoma"/>
                <a:cs typeface="Tahoma"/>
              </a:rPr>
              <a:t> и</a:t>
            </a:r>
            <a:r>
              <a:rPr dirty="0" sz="12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-30">
                <a:solidFill>
                  <a:srgbClr val="231F20"/>
                </a:solidFill>
                <a:latin typeface="Tahoma"/>
                <a:cs typeface="Tahoma"/>
              </a:rPr>
              <a:t>социальных </a:t>
            </a:r>
            <a:r>
              <a:rPr dirty="0" sz="1200" spc="-35">
                <a:solidFill>
                  <a:srgbClr val="231F20"/>
                </a:solidFill>
                <a:latin typeface="Tahoma"/>
                <a:cs typeface="Tahoma"/>
              </a:rPr>
              <a:t>проектов</a:t>
            </a:r>
            <a:r>
              <a:rPr dirty="0" sz="12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-25">
                <a:solidFill>
                  <a:srgbClr val="231F20"/>
                </a:solidFill>
                <a:latin typeface="Tahoma"/>
                <a:cs typeface="Tahoma"/>
              </a:rPr>
              <a:t>под</a:t>
            </a:r>
            <a:r>
              <a:rPr dirty="0" sz="12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-30">
                <a:solidFill>
                  <a:srgbClr val="231F20"/>
                </a:solidFill>
                <a:latin typeface="Tahoma"/>
                <a:cs typeface="Tahoma"/>
              </a:rPr>
              <a:t>хэштегом </a:t>
            </a:r>
            <a:r>
              <a:rPr dirty="0" sz="12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-55">
                <a:solidFill>
                  <a:srgbClr val="231F20"/>
                </a:solidFill>
                <a:latin typeface="Tahoma"/>
                <a:cs typeface="Tahoma"/>
              </a:rPr>
              <a:t>#Біртұтас_тәрбие</a:t>
            </a:r>
            <a:endParaRPr sz="120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4685614"/>
            <a:ext cx="10692130" cy="2874645"/>
            <a:chOff x="0" y="4685614"/>
            <a:chExt cx="10692130" cy="287464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685614"/>
              <a:ext cx="10691990" cy="287439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346001" y="4685614"/>
              <a:ext cx="5346065" cy="2874645"/>
            </a:xfrm>
            <a:custGeom>
              <a:avLst/>
              <a:gdLst/>
              <a:ahLst/>
              <a:cxnLst/>
              <a:rect l="l" t="t" r="r" b="b"/>
              <a:pathLst>
                <a:path w="5346065" h="2874645">
                  <a:moveTo>
                    <a:pt x="5345988" y="0"/>
                  </a:moveTo>
                  <a:lnTo>
                    <a:pt x="0" y="0"/>
                  </a:lnTo>
                  <a:lnTo>
                    <a:pt x="0" y="2874391"/>
                  </a:lnTo>
                  <a:lnTo>
                    <a:pt x="5345988" y="2874391"/>
                  </a:lnTo>
                  <a:lnTo>
                    <a:pt x="5345988" y="0"/>
                  </a:lnTo>
                  <a:close/>
                </a:path>
              </a:pathLst>
            </a:custGeom>
            <a:solidFill>
              <a:srgbClr val="FFEDC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1531226" y="3008629"/>
            <a:ext cx="3448685" cy="1303655"/>
          </a:xfrm>
          <a:prstGeom prst="rect">
            <a:avLst/>
          </a:prstGeom>
          <a:solidFill>
            <a:srgbClr val="FFEDCE"/>
          </a:solidFill>
        </p:spPr>
        <p:txBody>
          <a:bodyPr wrap="square" lIns="0" tIns="88900" rIns="0" bIns="0" rtlCol="0" vert="horz">
            <a:spAutoFit/>
          </a:bodyPr>
          <a:lstStyle/>
          <a:p>
            <a:pPr marL="261620" marR="113030">
              <a:lnSpc>
                <a:spcPct val="100000"/>
              </a:lnSpc>
              <a:spcBef>
                <a:spcPts val="700"/>
              </a:spcBef>
              <a:buChar char="•"/>
              <a:tabLst>
                <a:tab pos="441959" algn="l"/>
              </a:tabLst>
            </a:pPr>
            <a:r>
              <a:rPr dirty="0" sz="1200" spc="-40">
                <a:solidFill>
                  <a:srgbClr val="231F20"/>
                </a:solidFill>
                <a:latin typeface="Tahoma"/>
                <a:cs typeface="Tahoma"/>
              </a:rPr>
              <a:t>Локальные</a:t>
            </a:r>
            <a:r>
              <a:rPr dirty="0" sz="1200" spc="2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-25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200" spc="2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-35">
                <a:solidFill>
                  <a:srgbClr val="231F20"/>
                </a:solidFill>
                <a:latin typeface="Tahoma"/>
                <a:cs typeface="Tahoma"/>
              </a:rPr>
              <a:t>региональные</a:t>
            </a:r>
            <a:r>
              <a:rPr dirty="0" sz="1200" spc="2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>
                <a:solidFill>
                  <a:srgbClr val="231F20"/>
                </a:solidFill>
                <a:latin typeface="Tahoma"/>
                <a:cs typeface="Tahoma"/>
              </a:rPr>
              <a:t>СМИ</a:t>
            </a:r>
            <a:r>
              <a:rPr dirty="0" sz="1200" spc="2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-55">
                <a:solidFill>
                  <a:srgbClr val="231F20"/>
                </a:solidFill>
                <a:latin typeface="Tahoma"/>
                <a:cs typeface="Tahoma"/>
              </a:rPr>
              <a:t>(радио, </a:t>
            </a:r>
            <a:r>
              <a:rPr dirty="0" sz="1200" spc="-3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-45">
                <a:solidFill>
                  <a:srgbClr val="231F20"/>
                </a:solidFill>
                <a:latin typeface="Tahoma"/>
                <a:cs typeface="Tahoma"/>
              </a:rPr>
              <a:t>телевидение)</a:t>
            </a:r>
            <a:endParaRPr sz="1200">
              <a:latin typeface="Tahoma"/>
              <a:cs typeface="Tahoma"/>
            </a:endParaRPr>
          </a:p>
          <a:p>
            <a:pPr marL="261620" marR="120650">
              <a:lnSpc>
                <a:spcPct val="100000"/>
              </a:lnSpc>
              <a:spcBef>
                <a:spcPts val="280"/>
              </a:spcBef>
              <a:buChar char="•"/>
              <a:tabLst>
                <a:tab pos="441959" algn="l"/>
              </a:tabLst>
            </a:pPr>
            <a:r>
              <a:rPr dirty="0" sz="1200" spc="-25">
                <a:solidFill>
                  <a:srgbClr val="231F20"/>
                </a:solidFill>
                <a:latin typeface="Tahoma"/>
                <a:cs typeface="Tahoma"/>
              </a:rPr>
              <a:t>Информационные</a:t>
            </a:r>
            <a:r>
              <a:rPr dirty="0" sz="1200" spc="1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-45">
                <a:solidFill>
                  <a:srgbClr val="231F20"/>
                </a:solidFill>
                <a:latin typeface="Tahoma"/>
                <a:cs typeface="Tahoma"/>
              </a:rPr>
              <a:t>стенды</a:t>
            </a:r>
            <a:r>
              <a:rPr dirty="0" sz="1200" spc="1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-35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200" spc="1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-30">
                <a:solidFill>
                  <a:srgbClr val="231F20"/>
                </a:solidFill>
                <a:latin typeface="Tahoma"/>
                <a:cs typeface="Tahoma"/>
              </a:rPr>
              <a:t>организациях </a:t>
            </a:r>
            <a:r>
              <a:rPr dirty="0" sz="1200" spc="-3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-30">
                <a:solidFill>
                  <a:srgbClr val="231F20"/>
                </a:solidFill>
                <a:latin typeface="Tahoma"/>
                <a:cs typeface="Tahoma"/>
              </a:rPr>
              <a:t>образования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7300" y="7129883"/>
            <a:ext cx="176530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65">
                <a:solidFill>
                  <a:srgbClr val="85A8B8"/>
                </a:solidFill>
                <a:latin typeface="Trebuchet MS"/>
                <a:cs typeface="Trebuchet MS"/>
              </a:rPr>
              <a:t>82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166686" y="7129883"/>
            <a:ext cx="179705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80">
                <a:solidFill>
                  <a:srgbClr val="85A8B8"/>
                </a:solidFill>
                <a:latin typeface="Trebuchet MS"/>
                <a:cs typeface="Trebuchet MS"/>
              </a:rPr>
              <a:t>83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5693248" y="7154067"/>
            <a:ext cx="2454275" cy="14668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800" spc="-45">
                <a:solidFill>
                  <a:srgbClr val="85A8B8"/>
                </a:solidFill>
                <a:latin typeface="Trebuchet MS"/>
                <a:cs typeface="Trebuchet MS"/>
              </a:rPr>
              <a:t>МИНИСТЕРСТВОПРОСВЕЩЕНИЯРЕСПУБЛИКИКАЗАХСТАН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93299" y="277455"/>
            <a:ext cx="2082800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-25">
                <a:solidFill>
                  <a:srgbClr val="231F20"/>
                </a:solidFill>
                <a:latin typeface="Microsoft YaHei UI Light"/>
                <a:cs typeface="Microsoft YaHei UI Light"/>
              </a:rPr>
              <a:t>Брендирование</a:t>
            </a:r>
            <a:endParaRPr sz="2200">
              <a:latin typeface="Microsoft YaHei UI Light"/>
              <a:cs typeface="Microsoft YaHei UI 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05995" y="1212557"/>
            <a:ext cx="3448685" cy="1663700"/>
          </a:xfrm>
          <a:prstGeom prst="rect">
            <a:avLst/>
          </a:prstGeom>
          <a:solidFill>
            <a:srgbClr val="CCE3F1"/>
          </a:solidFill>
        </p:spPr>
        <p:txBody>
          <a:bodyPr wrap="square" lIns="0" tIns="100330" rIns="0" bIns="0" rtlCol="0" vert="horz">
            <a:spAutoFit/>
          </a:bodyPr>
          <a:lstStyle/>
          <a:p>
            <a:pPr algn="just" marL="254000" marR="162560">
              <a:lnSpc>
                <a:spcPct val="100000"/>
              </a:lnSpc>
              <a:spcBef>
                <a:spcPts val="790"/>
              </a:spcBef>
              <a:buChar char="•"/>
              <a:tabLst>
                <a:tab pos="434340" algn="l"/>
              </a:tabLst>
            </a:pPr>
            <a:r>
              <a:rPr dirty="0" sz="1200" spc="-30">
                <a:solidFill>
                  <a:srgbClr val="231F20"/>
                </a:solidFill>
                <a:latin typeface="Tahoma"/>
                <a:cs typeface="Tahoma"/>
              </a:rPr>
              <a:t>Единый</a:t>
            </a:r>
            <a:r>
              <a:rPr dirty="0" sz="1200" spc="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-35">
                <a:solidFill>
                  <a:srgbClr val="231F20"/>
                </a:solidFill>
                <a:latin typeface="Tahoma"/>
                <a:cs typeface="Tahoma"/>
              </a:rPr>
              <a:t>визуальный</a:t>
            </a:r>
            <a:r>
              <a:rPr dirty="0" sz="1200" spc="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200" spc="-55">
                <a:solidFill>
                  <a:srgbClr val="231F20"/>
                </a:solidFill>
                <a:latin typeface="Tahoma"/>
                <a:cs typeface="Tahoma"/>
              </a:rPr>
              <a:t>тиль</a:t>
            </a:r>
            <a:r>
              <a:rPr dirty="0" sz="12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-65">
                <a:solidFill>
                  <a:srgbClr val="231F20"/>
                </a:solidFill>
                <a:latin typeface="Tahoma"/>
                <a:cs typeface="Tahoma"/>
              </a:rPr>
              <a:t>(ло</a:t>
            </a:r>
            <a:r>
              <a:rPr dirty="0" sz="1200" spc="-75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2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200" spc="-65">
                <a:solidFill>
                  <a:srgbClr val="231F20"/>
                </a:solidFill>
                <a:latin typeface="Tahoma"/>
                <a:cs typeface="Tahoma"/>
              </a:rPr>
              <a:t>типы,</a:t>
            </a:r>
            <a:r>
              <a:rPr dirty="0" sz="12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-30">
                <a:solidFill>
                  <a:srgbClr val="231F20"/>
                </a:solidFill>
                <a:latin typeface="Tahoma"/>
                <a:cs typeface="Tahoma"/>
              </a:rPr>
              <a:t>цве</a:t>
            </a:r>
            <a:r>
              <a:rPr dirty="0" sz="1200" spc="-5">
                <a:solidFill>
                  <a:srgbClr val="231F20"/>
                </a:solidFill>
                <a:latin typeface="Tahoma"/>
                <a:cs typeface="Tahoma"/>
              </a:rPr>
              <a:t>-  </a:t>
            </a:r>
            <a:r>
              <a:rPr dirty="0" sz="1200" spc="-50">
                <a:solidFill>
                  <a:srgbClr val="231F20"/>
                </a:solidFill>
                <a:latin typeface="Tahoma"/>
                <a:cs typeface="Tahoma"/>
              </a:rPr>
              <a:t>товая </a:t>
            </a:r>
            <a:r>
              <a:rPr dirty="0" sz="1200" spc="-55">
                <a:solidFill>
                  <a:srgbClr val="231F20"/>
                </a:solidFill>
                <a:latin typeface="Tahoma"/>
                <a:cs typeface="Tahoma"/>
              </a:rPr>
              <a:t>палитра, шрифты </a:t>
            </a:r>
            <a:r>
              <a:rPr dirty="0" sz="1200" spc="-50">
                <a:solidFill>
                  <a:srgbClr val="231F20"/>
                </a:solidFill>
                <a:latin typeface="Tahoma"/>
                <a:cs typeface="Tahoma"/>
              </a:rPr>
              <a:t>для </a:t>
            </a:r>
            <a:r>
              <a:rPr dirty="0" sz="1200" spc="-30">
                <a:solidFill>
                  <a:srgbClr val="231F20"/>
                </a:solidFill>
                <a:latin typeface="Tahoma"/>
                <a:cs typeface="Tahoma"/>
              </a:rPr>
              <a:t>узнаваемости </a:t>
            </a:r>
            <a:r>
              <a:rPr dirty="0" sz="1200" spc="-25">
                <a:solidFill>
                  <a:srgbClr val="231F20"/>
                </a:solidFill>
                <a:latin typeface="Tahoma"/>
                <a:cs typeface="Tahoma"/>
              </a:rPr>
              <a:t>и </a:t>
            </a:r>
            <a:r>
              <a:rPr dirty="0" sz="12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-45">
                <a:solidFill>
                  <a:srgbClr val="231F20"/>
                </a:solidFill>
                <a:latin typeface="Tahoma"/>
                <a:cs typeface="Tahoma"/>
              </a:rPr>
              <a:t>идентичности)</a:t>
            </a:r>
            <a:endParaRPr sz="1200">
              <a:latin typeface="Tahoma"/>
              <a:cs typeface="Tahoma"/>
            </a:endParaRPr>
          </a:p>
          <a:p>
            <a:pPr algn="just" marL="254000" marR="162560">
              <a:lnSpc>
                <a:spcPct val="100000"/>
              </a:lnSpc>
              <a:spcBef>
                <a:spcPts val="280"/>
              </a:spcBef>
              <a:buChar char="•"/>
              <a:tabLst>
                <a:tab pos="434340" algn="l"/>
              </a:tabLst>
            </a:pPr>
            <a:r>
              <a:rPr dirty="0" sz="1200" spc="-35">
                <a:solidFill>
                  <a:srgbClr val="231F20"/>
                </a:solidFill>
                <a:latin typeface="Tahoma"/>
                <a:cs typeface="Tahoma"/>
              </a:rPr>
              <a:t>QR-коды </a:t>
            </a:r>
            <a:r>
              <a:rPr dirty="0" sz="1200" spc="-25">
                <a:solidFill>
                  <a:srgbClr val="231F20"/>
                </a:solidFill>
                <a:latin typeface="Tahoma"/>
                <a:cs typeface="Tahoma"/>
              </a:rPr>
              <a:t>и </a:t>
            </a:r>
            <a:r>
              <a:rPr dirty="0" sz="1200" spc="-40">
                <a:solidFill>
                  <a:srgbClr val="231F20"/>
                </a:solidFill>
                <a:latin typeface="Tahoma"/>
                <a:cs typeface="Tahoma"/>
              </a:rPr>
              <a:t>инфографики </a:t>
            </a:r>
            <a:r>
              <a:rPr dirty="0" sz="1200" spc="-50">
                <a:solidFill>
                  <a:srgbClr val="231F20"/>
                </a:solidFill>
                <a:latin typeface="Tahoma"/>
                <a:cs typeface="Tahoma"/>
              </a:rPr>
              <a:t>для </a:t>
            </a:r>
            <a:r>
              <a:rPr dirty="0" sz="1200" spc="-20">
                <a:solidFill>
                  <a:srgbClr val="231F20"/>
                </a:solidFill>
                <a:latin typeface="Tahoma"/>
                <a:cs typeface="Tahoma"/>
              </a:rPr>
              <a:t>взаимодей- </a:t>
            </a:r>
            <a:r>
              <a:rPr dirty="0" sz="12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-50">
                <a:solidFill>
                  <a:srgbClr val="231F20"/>
                </a:solidFill>
                <a:latin typeface="Tahoma"/>
                <a:cs typeface="Tahoma"/>
              </a:rPr>
              <a:t>ствия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77227" y="3008629"/>
            <a:ext cx="3448685" cy="1303655"/>
          </a:xfrm>
          <a:prstGeom prst="rect">
            <a:avLst/>
          </a:prstGeom>
          <a:solidFill>
            <a:srgbClr val="F2F1F8"/>
          </a:solidFill>
        </p:spPr>
        <p:txBody>
          <a:bodyPr wrap="square" lIns="0" tIns="88900" rIns="0" bIns="0" rtlCol="0" vert="horz">
            <a:spAutoFit/>
          </a:bodyPr>
          <a:lstStyle/>
          <a:p>
            <a:pPr algn="just" marL="261620" marR="124460">
              <a:lnSpc>
                <a:spcPct val="100000"/>
              </a:lnSpc>
              <a:spcBef>
                <a:spcPts val="700"/>
              </a:spcBef>
              <a:buChar char="•"/>
              <a:tabLst>
                <a:tab pos="441959" algn="l"/>
              </a:tabLst>
            </a:pPr>
            <a:r>
              <a:rPr dirty="0" sz="1200" spc="-30">
                <a:solidFill>
                  <a:srgbClr val="231F20"/>
                </a:solidFill>
                <a:latin typeface="Tahoma"/>
                <a:cs typeface="Tahoma"/>
              </a:rPr>
              <a:t>Мерчандайзинг</a:t>
            </a:r>
            <a:r>
              <a:rPr dirty="0" sz="1200" spc="-1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135">
                <a:solidFill>
                  <a:srgbClr val="231F20"/>
                </a:solidFill>
                <a:latin typeface="Tahoma"/>
                <a:cs typeface="Tahoma"/>
              </a:rPr>
              <a:t>–</a:t>
            </a:r>
            <a:r>
              <a:rPr dirty="0" sz="1200" spc="-10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-25">
                <a:solidFill>
                  <a:srgbClr val="231F20"/>
                </a:solidFill>
                <a:latin typeface="Tahoma"/>
                <a:cs typeface="Tahoma"/>
              </a:rPr>
              <a:t>брендированные</a:t>
            </a:r>
            <a:r>
              <a:rPr dirty="0" sz="12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-10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200" spc="-25">
                <a:solidFill>
                  <a:srgbClr val="231F20"/>
                </a:solidFill>
                <a:latin typeface="Tahoma"/>
                <a:cs typeface="Tahoma"/>
              </a:rPr>
              <a:t>овары  </a:t>
            </a:r>
            <a:r>
              <a:rPr dirty="0" sz="1200" spc="-60">
                <a:solidFill>
                  <a:srgbClr val="231F20"/>
                </a:solidFill>
                <a:latin typeface="Tahoma"/>
                <a:cs typeface="Tahoma"/>
              </a:rPr>
              <a:t>(</a:t>
            </a:r>
            <a:r>
              <a:rPr dirty="0" sz="1200" spc="-10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200" spc="-60">
                <a:solidFill>
                  <a:srgbClr val="231F20"/>
                </a:solidFill>
                <a:latin typeface="Tahoma"/>
                <a:cs typeface="Tahoma"/>
              </a:rPr>
              <a:t>учки,</a:t>
            </a:r>
            <a:r>
              <a:rPr dirty="0" sz="1200" spc="-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-40">
                <a:solidFill>
                  <a:srgbClr val="231F20"/>
                </a:solidFill>
                <a:latin typeface="Tahoma"/>
                <a:cs typeface="Tahoma"/>
              </a:rPr>
              <a:t>рюкзаки)</a:t>
            </a:r>
            <a:r>
              <a:rPr dirty="0" sz="1200" spc="-1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-50">
                <a:solidFill>
                  <a:srgbClr val="231F20"/>
                </a:solidFill>
                <a:latin typeface="Tahoma"/>
                <a:cs typeface="Tahoma"/>
              </a:rPr>
              <a:t>для</a:t>
            </a:r>
            <a:r>
              <a:rPr dirty="0" sz="1200" spc="-10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-35">
                <a:solidFill>
                  <a:srgbClr val="231F20"/>
                </a:solidFill>
                <a:latin typeface="Tahoma"/>
                <a:cs typeface="Tahoma"/>
              </a:rPr>
              <a:t>привлечения</a:t>
            </a:r>
            <a:r>
              <a:rPr dirty="0" sz="1200" spc="-10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-30">
                <a:solidFill>
                  <a:srgbClr val="231F20"/>
                </a:solidFill>
                <a:latin typeface="Tahoma"/>
                <a:cs typeface="Tahoma"/>
              </a:rPr>
              <a:t>внимания</a:t>
            </a:r>
            <a:r>
              <a:rPr dirty="0" sz="1200" spc="-10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-15">
                <a:solidFill>
                  <a:srgbClr val="231F20"/>
                </a:solidFill>
                <a:latin typeface="Tahoma"/>
                <a:cs typeface="Tahoma"/>
              </a:rPr>
              <a:t>и  </a:t>
            </a:r>
            <a:r>
              <a:rPr dirty="0" sz="1200" spc="-40">
                <a:solidFill>
                  <a:srgbClr val="231F20"/>
                </a:solidFill>
                <a:latin typeface="Tahoma"/>
                <a:cs typeface="Tahoma"/>
              </a:rPr>
              <a:t>чув</a:t>
            </a:r>
            <a:r>
              <a:rPr dirty="0" sz="1200" spc="-5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200" spc="-50">
                <a:solidFill>
                  <a:srgbClr val="231F20"/>
                </a:solidFill>
                <a:latin typeface="Tahoma"/>
                <a:cs typeface="Tahoma"/>
              </a:rPr>
              <a:t>тва</a:t>
            </a:r>
            <a:r>
              <a:rPr dirty="0" sz="12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200" spc="-30">
                <a:solidFill>
                  <a:srgbClr val="231F20"/>
                </a:solidFill>
                <a:latin typeface="Tahoma"/>
                <a:cs typeface="Tahoma"/>
              </a:rPr>
              <a:t>принадл</a:t>
            </a:r>
            <a:r>
              <a:rPr dirty="0" sz="1200" spc="-4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200" spc="-40">
                <a:solidFill>
                  <a:srgbClr val="231F20"/>
                </a:solidFill>
                <a:latin typeface="Tahoma"/>
                <a:cs typeface="Tahoma"/>
              </a:rPr>
              <a:t>жно</a:t>
            </a:r>
            <a:r>
              <a:rPr dirty="0" sz="1200" spc="-5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200" spc="-55">
                <a:solidFill>
                  <a:srgbClr val="231F20"/>
                </a:solidFill>
                <a:latin typeface="Tahoma"/>
                <a:cs typeface="Tahoma"/>
              </a:rPr>
              <a:t>ти</a:t>
            </a:r>
            <a:endParaRPr sz="1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 txBox="1"/>
          <p:nvPr/>
        </p:nvSpPr>
        <p:spPr>
          <a:xfrm>
            <a:off x="347173" y="7128851"/>
            <a:ext cx="180975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85">
                <a:solidFill>
                  <a:srgbClr val="85A8B8"/>
                </a:solidFill>
                <a:latin typeface="Trebuchet MS"/>
                <a:cs typeface="Trebuchet MS"/>
              </a:rPr>
              <a:t>84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167448" y="7128851"/>
            <a:ext cx="179070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75">
                <a:solidFill>
                  <a:srgbClr val="85A8B8"/>
                </a:solidFill>
                <a:latin typeface="Trebuchet MS"/>
                <a:cs typeface="Trebuchet MS"/>
              </a:rPr>
              <a:t>85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5693248" y="7154067"/>
            <a:ext cx="2454275" cy="14668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800" spc="-45">
                <a:solidFill>
                  <a:srgbClr val="85A8B8"/>
                </a:solidFill>
                <a:latin typeface="Trebuchet MS"/>
                <a:cs typeface="Trebuchet MS"/>
              </a:rPr>
              <a:t>МИНИСТЕРСТВОПРОСВЕЩЕНИЯРЕСПУБЛИКИКАЗАХСТАН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47300" y="296505"/>
            <a:ext cx="265303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75">
                <a:solidFill>
                  <a:srgbClr val="231F20"/>
                </a:solidFill>
                <a:latin typeface="Microsoft Sans Serif"/>
                <a:cs typeface="Microsoft Sans Serif"/>
              </a:rPr>
              <a:t>Исп</a:t>
            </a:r>
            <a:r>
              <a:rPr dirty="0" sz="1600" spc="4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dirty="0" sz="1600" spc="25">
                <a:solidFill>
                  <a:srgbClr val="231F20"/>
                </a:solidFill>
                <a:latin typeface="Microsoft Sans Serif"/>
                <a:cs typeface="Microsoft Sans Serif"/>
              </a:rPr>
              <a:t>л</a:t>
            </a:r>
            <a:r>
              <a:rPr dirty="0" sz="1600" spc="35">
                <a:solidFill>
                  <a:srgbClr val="231F20"/>
                </a:solidFill>
                <a:latin typeface="Microsoft Sans Serif"/>
                <a:cs typeface="Microsoft Sans Serif"/>
              </a:rPr>
              <a:t>ь</a:t>
            </a:r>
            <a:r>
              <a:rPr dirty="0" sz="1600" spc="-5">
                <a:solidFill>
                  <a:srgbClr val="231F20"/>
                </a:solidFill>
                <a:latin typeface="Microsoft Sans Serif"/>
                <a:cs typeface="Microsoft Sans Serif"/>
              </a:rPr>
              <a:t>з</a:t>
            </a:r>
            <a:r>
              <a:rPr dirty="0" sz="1600" spc="-25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dirty="0" sz="1600" spc="35">
                <a:solidFill>
                  <a:srgbClr val="231F20"/>
                </a:solidFill>
                <a:latin typeface="Microsoft Sans Serif"/>
                <a:cs typeface="Microsoft Sans Serif"/>
              </a:rPr>
              <a:t>емая</a:t>
            </a:r>
            <a:r>
              <a:rPr dirty="0" sz="1600" spc="-55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70">
                <a:solidFill>
                  <a:srgbClr val="231F20"/>
                </a:solidFill>
                <a:latin typeface="Microsoft Sans Serif"/>
                <a:cs typeface="Microsoft Sans Serif"/>
              </a:rPr>
              <a:t>ли</a:t>
            </a:r>
            <a:r>
              <a:rPr dirty="0" sz="1600" spc="2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dirty="0" sz="1600" spc="45">
                <a:solidFill>
                  <a:srgbClr val="231F20"/>
                </a:solidFill>
                <a:latin typeface="Microsoft Sans Serif"/>
                <a:cs typeface="Microsoft Sans Serif"/>
              </a:rPr>
              <a:t>ер</a:t>
            </a:r>
            <a:r>
              <a:rPr dirty="0" sz="1600" spc="1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dirty="0" sz="1600" spc="35">
                <a:solidFill>
                  <a:srgbClr val="231F20"/>
                </a:solidFill>
                <a:latin typeface="Microsoft Sans Serif"/>
                <a:cs typeface="Microsoft Sans Serif"/>
              </a:rPr>
              <a:t>тура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7300" y="1179555"/>
            <a:ext cx="3484245" cy="34778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92405" marR="5080" indent="-18034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93040" algn="l"/>
              </a:tabLst>
            </a:pP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Токаев,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К.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(15.03.2024).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Выступление 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Главы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государства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К.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Токаева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на</a:t>
            </a:r>
            <a:r>
              <a:rPr dirty="0" sz="1000" spc="2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третьем 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заседании</a:t>
            </a:r>
            <a:r>
              <a:rPr dirty="0" sz="1000" spc="2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Национального</a:t>
            </a:r>
            <a:r>
              <a:rPr dirty="0" sz="1000" spc="2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курултая</a:t>
            </a:r>
            <a:endParaRPr sz="1000">
              <a:latin typeface="Tahoma"/>
              <a:cs typeface="Tahoma"/>
            </a:endParaRPr>
          </a:p>
          <a:p>
            <a:pPr algn="just" marL="192405" marR="14604">
              <a:lnSpc>
                <a:spcPct val="100000"/>
              </a:lnSpc>
            </a:pP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«Адал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адам </a:t>
            </a:r>
            <a:r>
              <a:rPr dirty="0" sz="1000" spc="110">
                <a:solidFill>
                  <a:srgbClr val="231F20"/>
                </a:solidFill>
                <a:latin typeface="Tahoma"/>
                <a:cs typeface="Tahoma"/>
              </a:rPr>
              <a:t>–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Адал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еңбек </a:t>
            </a:r>
            <a:r>
              <a:rPr dirty="0" sz="1000" spc="110">
                <a:solidFill>
                  <a:srgbClr val="231F20"/>
                </a:solidFill>
                <a:latin typeface="Tahoma"/>
                <a:cs typeface="Tahoma"/>
              </a:rPr>
              <a:t>–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Адал 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табыс».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Retrieved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from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  <a:hlinkClick r:id="rId2"/>
              </a:rPr>
              <a:t>http://surl.li/tkqgn</a:t>
            </a:r>
            <a:endParaRPr sz="1000">
              <a:latin typeface="Tahoma"/>
              <a:cs typeface="Tahoma"/>
            </a:endParaRPr>
          </a:p>
          <a:p>
            <a:pPr algn="just" marL="192405" marR="14604" indent="-180340">
              <a:lnSpc>
                <a:spcPct val="100000"/>
              </a:lnSpc>
              <a:spcBef>
                <a:spcPts val="280"/>
              </a:spcBef>
              <a:buAutoNum type="arabicPeriod" startAt="2"/>
              <a:tabLst>
                <a:tab pos="193040" algn="l"/>
              </a:tabLst>
            </a:pP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Әбу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Насыр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әл-Фараби.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(n.d.).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Әбу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Насыр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әл-Фарабидің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ізгі-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лікті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қоғам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жөніндегі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идеялары.</a:t>
            </a:r>
            <a:r>
              <a:rPr dirty="0" sz="1000" spc="-1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Retrieved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May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7,</a:t>
            </a:r>
            <a:r>
              <a:rPr dirty="0" sz="1000" spc="-1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2024,</a:t>
            </a:r>
            <a:r>
              <a:rPr dirty="0" sz="1000" spc="-1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from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https://abai.kz/post/54153</a:t>
            </a:r>
            <a:endParaRPr sz="1000">
              <a:latin typeface="Tahoma"/>
              <a:cs typeface="Tahoma"/>
            </a:endParaRPr>
          </a:p>
          <a:p>
            <a:pPr algn="just" marL="192405" marR="14604" indent="-180340">
              <a:lnSpc>
                <a:spcPct val="100000"/>
              </a:lnSpc>
              <a:spcBef>
                <a:spcPts val="285"/>
              </a:spcBef>
              <a:buAutoNum type="arabicPeriod" startAt="2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Жүсіп</a:t>
            </a:r>
            <a:r>
              <a:rPr dirty="0" sz="1000" spc="-1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Баласағұн.(n.d.).</a:t>
            </a:r>
            <a:r>
              <a:rPr dirty="0" sz="1000" spc="-2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Жүсіп</a:t>
            </a:r>
            <a:r>
              <a:rPr dirty="0" sz="1000" spc="-1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Баласағұн</a:t>
            </a:r>
            <a:r>
              <a:rPr dirty="0" sz="1000" spc="-1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шығармаларындағы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адамгершілік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идеялары.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Retrieved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May 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7,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2024,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from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http://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surl.li/qjlgg</a:t>
            </a:r>
            <a:endParaRPr sz="1000">
              <a:latin typeface="Tahoma"/>
              <a:cs typeface="Tahoma"/>
            </a:endParaRPr>
          </a:p>
          <a:p>
            <a:pPr algn="just" marL="192405" indent="-180340">
              <a:lnSpc>
                <a:spcPct val="100000"/>
              </a:lnSpc>
              <a:spcBef>
                <a:spcPts val="284"/>
              </a:spcBef>
              <a:buAutoNum type="arabicPeriod" startAt="2"/>
              <a:tabLst>
                <a:tab pos="193040" algn="l"/>
              </a:tabLst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Новрузов,</a:t>
            </a:r>
            <a:r>
              <a:rPr dirty="0" sz="1000" spc="2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Р.,</a:t>
            </a:r>
            <a:r>
              <a:rPr dirty="0" sz="1000" spc="229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140">
                <a:solidFill>
                  <a:srgbClr val="231F20"/>
                </a:solidFill>
                <a:latin typeface="Tahoma"/>
                <a:cs typeface="Tahoma"/>
              </a:rPr>
              <a:t>&amp;</a:t>
            </a:r>
            <a:r>
              <a:rPr dirty="0" sz="1000" spc="30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Новрузова,</a:t>
            </a:r>
            <a:r>
              <a:rPr dirty="0" sz="1000" spc="2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35">
                <a:solidFill>
                  <a:srgbClr val="231F20"/>
                </a:solidFill>
                <a:latin typeface="Tahoma"/>
                <a:cs typeface="Tahoma"/>
              </a:rPr>
              <a:t>Г.</a:t>
            </a:r>
            <a:r>
              <a:rPr dirty="0" sz="1000" spc="229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(2022).</a:t>
            </a:r>
            <a:r>
              <a:rPr dirty="0" sz="1000" spc="229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Формула</a:t>
            </a:r>
            <a:r>
              <a:rPr dirty="0" sz="1000" spc="2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души</a:t>
            </a:r>
            <a:r>
              <a:rPr dirty="0" sz="1000" spc="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endParaRPr sz="1000">
              <a:latin typeface="Tahoma"/>
              <a:cs typeface="Tahoma"/>
            </a:endParaRPr>
          </a:p>
          <a:p>
            <a:pPr algn="just" marL="192405">
              <a:lnSpc>
                <a:spcPct val="100000"/>
              </a:lnSpc>
            </a:pP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«Дивани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Хикмет»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Ахмеда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Яссави.</a:t>
            </a:r>
            <a:r>
              <a:rPr dirty="0" sz="1000" spc="-114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Philologia,</a:t>
            </a:r>
            <a:r>
              <a:rPr dirty="0" sz="1000" spc="-1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43,</a:t>
            </a:r>
            <a:r>
              <a:rPr dirty="0" sz="1000" spc="-114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32-41.</a:t>
            </a:r>
            <a:endParaRPr sz="1000">
              <a:latin typeface="Tahoma"/>
              <a:cs typeface="Tahoma"/>
            </a:endParaRPr>
          </a:p>
          <a:p>
            <a:pPr algn="just" marL="192405" marR="5080" indent="-180340">
              <a:lnSpc>
                <a:spcPct val="100000"/>
              </a:lnSpc>
              <a:spcBef>
                <a:spcPts val="280"/>
              </a:spcBef>
              <a:buAutoNum type="arabicPeriod" startAt="5"/>
              <a:tabLst>
                <a:tab pos="193040" algn="l"/>
              </a:tabLst>
            </a:pP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Алтынсарин,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И.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(1957).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Избранные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произведения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(Б.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С. 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Сулейменов, 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Ed.). 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Алма-Ата: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Издательство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Академии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наук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Казахской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ССР.</a:t>
            </a:r>
            <a:endParaRPr sz="1000">
              <a:latin typeface="Tahoma"/>
              <a:cs typeface="Tahoma"/>
            </a:endParaRPr>
          </a:p>
          <a:p>
            <a:pPr algn="just" marL="192405" marR="14604" indent="-180340">
              <a:lnSpc>
                <a:spcPct val="100000"/>
              </a:lnSpc>
              <a:spcBef>
                <a:spcPts val="285"/>
              </a:spcBef>
              <a:buAutoNum type="arabicPeriod" startAt="5"/>
              <a:tabLst>
                <a:tab pos="193040" algn="l"/>
              </a:tabLst>
            </a:pP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Абай.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(2005). Өлеңдер,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поэмалар,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аудармалар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мен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қара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өзде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r>
              <a:rPr dirty="0" sz="1000" spc="-1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А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лматы: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«Жібек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ж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лы»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баспа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үйі.</a:t>
            </a:r>
            <a:endParaRPr sz="1000">
              <a:latin typeface="Tahoma"/>
              <a:cs typeface="Tahoma"/>
            </a:endParaRPr>
          </a:p>
          <a:p>
            <a:pPr algn="just" marL="192405" marR="14604" indent="-180340">
              <a:lnSpc>
                <a:spcPct val="100000"/>
              </a:lnSpc>
              <a:spcBef>
                <a:spcPts val="280"/>
              </a:spcBef>
              <a:buAutoNum type="arabicPeriod" startAt="5"/>
              <a:tabLst>
                <a:tab pos="193040" algn="l"/>
              </a:tabLst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Елікбек, 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Д.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(2021).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Шәкәрім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шығармашылығындағы «АР-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ҰЯТ»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концептісінің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танымдық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сипаты.</a:t>
            </a:r>
            <a:r>
              <a:rPr dirty="0" sz="10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Актуальные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вопросы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овременных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научных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л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дований,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111-116.</a:t>
            </a:r>
            <a:endParaRPr sz="1000">
              <a:latin typeface="Tahoma"/>
              <a:cs typeface="Tahoma"/>
            </a:endParaRPr>
          </a:p>
          <a:p>
            <a:pPr algn="just" marL="192405" indent="-180340">
              <a:lnSpc>
                <a:spcPct val="100000"/>
              </a:lnSpc>
              <a:spcBef>
                <a:spcPts val="285"/>
              </a:spcBef>
              <a:buAutoNum type="arabicPeriod" startAt="5"/>
              <a:tabLst>
                <a:tab pos="193040" algn="l"/>
              </a:tabLst>
            </a:pP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Байтұрсынұлы,</a:t>
            </a:r>
            <a:r>
              <a:rPr dirty="0" sz="1000" spc="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А.</a:t>
            </a:r>
            <a:r>
              <a:rPr dirty="0" sz="1000" spc="204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(n.d.).</a:t>
            </a:r>
            <a:r>
              <a:rPr dirty="0" sz="1000" spc="204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Баулу</a:t>
            </a:r>
            <a:r>
              <a:rPr dirty="0" sz="1000" spc="2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мектебі.</a:t>
            </a:r>
            <a:r>
              <a:rPr dirty="0" sz="1000" spc="204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Retrieved</a:t>
            </a:r>
            <a:r>
              <a:rPr dirty="0" sz="1000" spc="2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May</a:t>
            </a:r>
            <a:r>
              <a:rPr dirty="0" sz="1000" spc="2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7,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7259" y="4631542"/>
            <a:ext cx="3294379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76250" algn="l"/>
                <a:tab pos="903605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2024,	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from	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https://adebiportal.kz/kz/news/view/axmet-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7259" y="4783942"/>
            <a:ext cx="197675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baitursynuly-baulu-mektebi</a:t>
            </a:r>
            <a:r>
              <a:rPr dirty="0" u="sng" sz="1000" spc="500">
                <a:solidFill>
                  <a:srgbClr val="231F20"/>
                </a:solidFill>
                <a:uFill>
                  <a:solidFill>
                    <a:srgbClr val="221E1F"/>
                  </a:solidFill>
                </a:u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16521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4972283"/>
            <a:ext cx="3484245" cy="177418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2405" marR="5080" indent="-180340">
              <a:lnSpc>
                <a:spcPct val="100000"/>
              </a:lnSpc>
              <a:spcBef>
                <a:spcPts val="100"/>
              </a:spcBef>
              <a:buAutoNum type="arabicPeriod" startAt="9"/>
              <a:tabLst>
                <a:tab pos="193040" algn="l"/>
              </a:tabLst>
            </a:pP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Дулатов,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М.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(1991).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Шығармалары: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Өлеңдер,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қара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сөздер,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ө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ем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өздер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(М.</a:t>
            </a:r>
            <a:r>
              <a:rPr dirty="0" sz="1000" spc="-114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Әб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еме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ов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140">
                <a:solidFill>
                  <a:srgbClr val="231F20"/>
                </a:solidFill>
                <a:latin typeface="Tahoma"/>
                <a:cs typeface="Tahoma"/>
              </a:rPr>
              <a:t>&amp;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8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r>
              <a:rPr dirty="0" sz="1000" spc="-1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ла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ова,</a:t>
            </a:r>
            <a:r>
              <a:rPr dirty="0" sz="1000" spc="-114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C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omps.).</a:t>
            </a:r>
            <a:r>
              <a:rPr dirty="0" sz="1000" spc="-1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А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лматы:</a:t>
            </a:r>
            <a:endParaRPr sz="1000">
              <a:latin typeface="Tahoma"/>
              <a:cs typeface="Tahoma"/>
            </a:endParaRPr>
          </a:p>
          <a:p>
            <a:pPr marL="192405">
              <a:lnSpc>
                <a:spcPct val="100000"/>
              </a:lnSpc>
            </a:pP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«Жазушы».</a:t>
            </a:r>
            <a:r>
              <a:rPr dirty="0" sz="1000" spc="-2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Retrieved</a:t>
            </a:r>
            <a:r>
              <a:rPr dirty="0" sz="1000" spc="-1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May</a:t>
            </a:r>
            <a:r>
              <a:rPr dirty="0" sz="10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7,</a:t>
            </a:r>
            <a:r>
              <a:rPr dirty="0" sz="1000" spc="-2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2024,</a:t>
            </a:r>
            <a:r>
              <a:rPr dirty="0" sz="1000" spc="-2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1000" spc="-1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https://clck.ru/38Zoag</a:t>
            </a:r>
            <a:endParaRPr sz="1000">
              <a:latin typeface="Tahoma"/>
              <a:cs typeface="Tahoma"/>
            </a:endParaRPr>
          </a:p>
          <a:p>
            <a:pPr marL="192405" indent="-180340">
              <a:lnSpc>
                <a:spcPct val="100000"/>
              </a:lnSpc>
              <a:spcBef>
                <a:spcPts val="280"/>
              </a:spcBef>
              <a:buAutoNum type="arabicPeriod" startAt="10"/>
              <a:tabLst>
                <a:tab pos="193040" algn="l"/>
              </a:tabLst>
            </a:pP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Аймауытов,</a:t>
            </a:r>
            <a:r>
              <a:rPr dirty="0" sz="1000" spc="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Ж.</a:t>
            </a:r>
            <a:r>
              <a:rPr dirty="0" sz="1000" spc="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(2013).</a:t>
            </a:r>
            <a:r>
              <a:rPr dirty="0" sz="10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Алты</a:t>
            </a:r>
            <a:r>
              <a:rPr dirty="0" sz="1000" spc="114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томдық</a:t>
            </a:r>
            <a:r>
              <a:rPr dirty="0" sz="1000" spc="1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шығармалар</a:t>
            </a:r>
            <a:r>
              <a:rPr dirty="0" sz="1000" spc="1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жинағы.</a:t>
            </a:r>
            <a:endParaRPr sz="1000">
              <a:latin typeface="Tahoma"/>
              <a:cs typeface="Tahoma"/>
            </a:endParaRPr>
          </a:p>
          <a:p>
            <a:pPr marL="192405">
              <a:lnSpc>
                <a:spcPct val="100000"/>
              </a:lnSpc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/</a:t>
            </a:r>
            <a:r>
              <a:rPr dirty="0" sz="1000" spc="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Тәрбиеге</a:t>
            </a:r>
            <a:r>
              <a:rPr dirty="0" sz="1000" spc="10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жетекші.</a:t>
            </a:r>
            <a:r>
              <a:rPr dirty="0" sz="10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Жаңа</a:t>
            </a:r>
            <a:r>
              <a:rPr dirty="0" sz="1000" spc="10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ауыл</a:t>
            </a:r>
            <a:r>
              <a:rPr dirty="0" sz="1000" spc="10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(оқу</a:t>
            </a:r>
            <a:r>
              <a:rPr dirty="0" sz="1000" spc="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құралдары).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Алматы:</a:t>
            </a:r>
            <a:endParaRPr sz="1000">
              <a:latin typeface="Tahoma"/>
              <a:cs typeface="Tahoma"/>
            </a:endParaRPr>
          </a:p>
          <a:p>
            <a:pPr marL="192405" marR="14604">
              <a:lnSpc>
                <a:spcPct val="100000"/>
              </a:lnSpc>
            </a:pP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«Ел-шежіре».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Retrieved</a:t>
            </a:r>
            <a:r>
              <a:rPr dirty="0" sz="1000" spc="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May</a:t>
            </a:r>
            <a:r>
              <a:rPr dirty="0" sz="10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7,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2024,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1000" spc="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  <a:hlinkClick r:id="rId3"/>
              </a:rPr>
              <a:t>http://e-kitap.kz/ </a:t>
            </a:r>
            <a:r>
              <a:rPr dirty="0" sz="1000" spc="-2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book/5127/read</a:t>
            </a:r>
            <a:endParaRPr sz="1000">
              <a:latin typeface="Tahoma"/>
              <a:cs typeface="Tahoma"/>
            </a:endParaRPr>
          </a:p>
          <a:p>
            <a:pPr algn="just" marL="192405" marR="5080" indent="-180340">
              <a:lnSpc>
                <a:spcPct val="100000"/>
              </a:lnSpc>
              <a:spcBef>
                <a:spcPts val="285"/>
              </a:spcBef>
              <a:buAutoNum type="arabicPeriod" startAt="11"/>
              <a:tabLst>
                <a:tab pos="193040" algn="l"/>
              </a:tabLst>
            </a:pP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Жұмабаев,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М.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(2013).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Шығармалары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(әдеби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басылым).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2-том: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Әңгіме,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ғылыми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еңбек,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мақалалар,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аудармалар,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жарияланбаған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өлеңдер 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(С.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Жұбаниязов, 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Comp.). 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Алматы: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Жазушы.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Retrieved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May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7,</a:t>
            </a:r>
            <a:r>
              <a:rPr dirty="0" sz="1000" spc="-1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2024,</a:t>
            </a:r>
            <a:r>
              <a:rPr dirty="0" sz="1000" spc="-1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https://clck.ru/38Zq2v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93238" y="1180571"/>
            <a:ext cx="348361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92405" marR="5080" indent="-180340">
              <a:lnSpc>
                <a:spcPct val="100000"/>
              </a:lnSpc>
              <a:spcBef>
                <a:spcPts val="100"/>
              </a:spcBef>
            </a:pP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12.</a:t>
            </a:r>
            <a:r>
              <a:rPr dirty="0" sz="1000" spc="-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Care,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E.,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Kim,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H.,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Vista,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A.,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140">
                <a:solidFill>
                  <a:srgbClr val="231F20"/>
                </a:solidFill>
                <a:latin typeface="Tahoma"/>
                <a:cs typeface="Tahoma"/>
              </a:rPr>
              <a:t>&amp;</a:t>
            </a:r>
            <a:r>
              <a:rPr dirty="0" sz="10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Anderson,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K.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(2018,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November).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Education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system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alignment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21st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century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skills: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Focus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on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assessmen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t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Optimizing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Assessment</a:t>
            </a:r>
            <a:r>
              <a:rPr dirty="0" sz="10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f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35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10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(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O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AA).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C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t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er</a:t>
            </a:r>
            <a:r>
              <a:rPr dirty="0" sz="10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f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or 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Universal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Education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Brookings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Institution.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93238" y="1826112"/>
            <a:ext cx="348361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2405" marR="5080" indent="-180340">
              <a:lnSpc>
                <a:spcPct val="100000"/>
              </a:lnSpc>
              <a:spcBef>
                <a:spcPts val="100"/>
              </a:spcBef>
              <a:tabLst>
                <a:tab pos="893444" algn="l"/>
                <a:tab pos="1828800" algn="l"/>
                <a:tab pos="2501265" algn="l"/>
                <a:tab pos="3094990" algn="l"/>
              </a:tabLst>
            </a:pP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13.</a:t>
            </a:r>
            <a:r>
              <a:rPr dirty="0" sz="1000" spc="-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European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	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P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arliamentary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	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R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esearch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	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Servi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c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e.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	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(2021). 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Implementation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citizenship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education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action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1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EU.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93238" y="2166853"/>
            <a:ext cx="3483610" cy="340550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92405" marR="5080" indent="-180340">
              <a:lnSpc>
                <a:spcPct val="100000"/>
              </a:lnSpc>
              <a:spcBef>
                <a:spcPts val="100"/>
              </a:spcBef>
              <a:buAutoNum type="arabicPeriod" startAt="14"/>
              <a:tabLst>
                <a:tab pos="193040" algn="l"/>
              </a:tabLst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Kitamura, 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Y.,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Liu, 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J., </a:t>
            </a:r>
            <a:r>
              <a:rPr dirty="0" sz="1000" spc="140">
                <a:solidFill>
                  <a:srgbClr val="231F20"/>
                </a:solidFill>
                <a:latin typeface="Tahoma"/>
                <a:cs typeface="Tahoma"/>
              </a:rPr>
              <a:t>&amp;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Hong,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M. 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S.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(2022).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Education </a:t>
            </a:r>
            <a:r>
              <a:rPr dirty="0" sz="1000" spc="10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East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Asia: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Changing 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School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Education </a:t>
            </a:r>
            <a:r>
              <a:rPr dirty="0" sz="1000" spc="10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China, 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Japan,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Korea.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C. C.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Wolhuter </a:t>
            </a:r>
            <a:r>
              <a:rPr dirty="0" sz="1000" spc="140">
                <a:solidFill>
                  <a:srgbClr val="231F20"/>
                </a:solidFill>
                <a:latin typeface="Tahoma"/>
                <a:cs typeface="Tahoma"/>
              </a:rPr>
              <a:t>&amp;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A. </a:t>
            </a:r>
            <a:r>
              <a:rPr dirty="0" sz="1000" spc="-120">
                <a:solidFill>
                  <a:srgbClr val="231F20"/>
                </a:solidFill>
                <a:latin typeface="Tahoma"/>
                <a:cs typeface="Tahoma"/>
              </a:rPr>
              <a:t>W.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Wiseman 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(Eds.),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World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Education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Patterns</a:t>
            </a:r>
            <a:r>
              <a:rPr dirty="0" sz="1000" spc="2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10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Global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North: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1000" spc="2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Ebb</a:t>
            </a:r>
            <a:r>
              <a:rPr dirty="0" sz="1000" spc="2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1000" spc="2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Global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Forces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5">
                <a:solidFill>
                  <a:srgbClr val="231F20"/>
                </a:solidFill>
                <a:latin typeface="Tahoma"/>
                <a:cs typeface="Tahoma"/>
              </a:rPr>
              <a:t>Flow</a:t>
            </a:r>
            <a:r>
              <a:rPr dirty="0" sz="10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Contextual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Imperatives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(International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Perspectives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Education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Society,</a:t>
            </a:r>
            <a:r>
              <a:rPr dirty="0" sz="1000" spc="-19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Vol.</a:t>
            </a:r>
            <a:r>
              <a:rPr dirty="0" sz="1000" spc="-1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43A,</a:t>
            </a:r>
            <a:r>
              <a:rPr dirty="0" sz="1000" spc="-1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pp.</a:t>
            </a:r>
            <a:r>
              <a:rPr dirty="0" sz="1000" spc="-1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149-168).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Emerald 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Publishing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Limited.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https://doi.org/10.1108/S1479-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36792022000043A010</a:t>
            </a:r>
            <a:endParaRPr sz="1000">
              <a:latin typeface="Tahoma"/>
              <a:cs typeface="Tahoma"/>
            </a:endParaRPr>
          </a:p>
          <a:p>
            <a:pPr algn="just" marL="192405" marR="5080" indent="-180340">
              <a:lnSpc>
                <a:spcPct val="100000"/>
              </a:lnSpc>
              <a:spcBef>
                <a:spcPts val="280"/>
              </a:spcBef>
              <a:buAutoNum type="arabicPeriod" startAt="14"/>
              <a:tabLst>
                <a:tab pos="193040" algn="l"/>
              </a:tabLst>
            </a:pP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Education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Bureau</a:t>
            </a:r>
            <a:r>
              <a:rPr dirty="0" sz="1000" spc="-10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Government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Hong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Kong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Special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Administrative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Region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People’s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Republic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China.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(2021).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Values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Education Curriculum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Framework.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Retrieved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from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https: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  <a:hlinkClick r:id="rId4"/>
              </a:rPr>
              <a:t>//www.edb.go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v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  <a:hlinkClick r:id="rId4"/>
              </a:rPr>
              <a:t>.hk/en/curriculum-de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v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  <a:hlinkClick r:id="rId4"/>
              </a:rPr>
              <a:t>elopment/4-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key-tasks/moral-civic/ve_curriculum_framework2021.html</a:t>
            </a:r>
            <a:endParaRPr sz="1000">
              <a:latin typeface="Tahoma"/>
              <a:cs typeface="Tahoma"/>
            </a:endParaRPr>
          </a:p>
          <a:p>
            <a:pPr algn="just" marL="192405" marR="10160" indent="-180340">
              <a:lnSpc>
                <a:spcPct val="100000"/>
              </a:lnSpc>
              <a:spcBef>
                <a:spcPts val="285"/>
              </a:spcBef>
              <a:buAutoNum type="arabicPeriod" startAt="14"/>
              <a:tabLst>
                <a:tab pos="193040" algn="l"/>
              </a:tabLst>
            </a:pP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Ministry</a:t>
            </a:r>
            <a:r>
              <a:rPr dirty="0" sz="10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Education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(Singapore).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(n.d.).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21st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Century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Competencies.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Retrieved</a:t>
            </a:r>
            <a:r>
              <a:rPr dirty="0" sz="1000" spc="2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https: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  <a:hlinkClick r:id="rId5"/>
              </a:rPr>
              <a:t>//www.moe.go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v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  <a:hlinkClick r:id="rId5"/>
              </a:rPr>
              <a:t>.sg/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education-in-sg/21st-century-competencies</a:t>
            </a:r>
            <a:endParaRPr sz="1000">
              <a:latin typeface="Tahoma"/>
              <a:cs typeface="Tahoma"/>
            </a:endParaRPr>
          </a:p>
          <a:p>
            <a:pPr algn="just" marL="192405" indent="-180340">
              <a:lnSpc>
                <a:spcPct val="100000"/>
              </a:lnSpc>
              <a:spcBef>
                <a:spcPts val="280"/>
              </a:spcBef>
              <a:buAutoNum type="arabicPeriod" startAt="14"/>
              <a:tabLst>
                <a:tab pos="193040" algn="l"/>
              </a:tabLst>
            </a:pP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UNESCO.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(2021).</a:t>
            </a:r>
            <a:r>
              <a:rPr dirty="0" sz="1000" spc="-1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Global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Education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Monitoring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Report.</a:t>
            </a:r>
            <a:endParaRPr sz="1000">
              <a:latin typeface="Tahoma"/>
              <a:cs typeface="Tahoma"/>
            </a:endParaRPr>
          </a:p>
          <a:p>
            <a:pPr algn="just" marL="192405" marR="14604" indent="-180340">
              <a:lnSpc>
                <a:spcPct val="100000"/>
              </a:lnSpc>
              <a:spcBef>
                <a:spcPts val="285"/>
              </a:spcBef>
              <a:buAutoNum type="arabicPeriod" startAt="14"/>
              <a:tabLst>
                <a:tab pos="193040" algn="l"/>
              </a:tabLst>
            </a:pP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OECD.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(2018).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Preparing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our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youth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for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inclusive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sustainable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world.</a:t>
            </a:r>
            <a:endParaRPr sz="1000">
              <a:latin typeface="Tahoma"/>
              <a:cs typeface="Tahoma"/>
            </a:endParaRPr>
          </a:p>
          <a:p>
            <a:pPr algn="just" marL="192405" marR="5080" indent="-180340">
              <a:lnSpc>
                <a:spcPct val="100000"/>
              </a:lnSpc>
              <a:spcBef>
                <a:spcPts val="284"/>
              </a:spcBef>
              <a:buAutoNum type="arabicPeriod" startAt="14"/>
              <a:tabLst>
                <a:tab pos="193040" algn="l"/>
              </a:tabLst>
            </a:pP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Сагинтаева,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А.,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Мусина,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А.,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Сулейменова,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А.,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Каратабанов,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Р.,</a:t>
            </a:r>
            <a:r>
              <a:rPr dirty="0" sz="10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Куракбаев,</a:t>
            </a:r>
            <a:r>
              <a:rPr dirty="0" sz="1000" spc="19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К.,</a:t>
            </a:r>
            <a:r>
              <a:rPr dirty="0" sz="1000" spc="204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140">
                <a:solidFill>
                  <a:srgbClr val="231F20"/>
                </a:solidFill>
                <a:latin typeface="Tahoma"/>
                <a:cs typeface="Tahoma"/>
              </a:rPr>
              <a:t>&amp;</a:t>
            </a:r>
            <a:r>
              <a:rPr dirty="0" sz="1000" spc="5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Пристли,</a:t>
            </a:r>
            <a:r>
              <a:rPr dirty="0" sz="1000" spc="1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Д.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(2021).</a:t>
            </a:r>
            <a:r>
              <a:rPr dirty="0" sz="1000" spc="204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Разработка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73197" y="5546958"/>
            <a:ext cx="329374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34110" algn="l"/>
                <a:tab pos="1862455" algn="l"/>
                <a:tab pos="2614295" algn="l"/>
                <a:tab pos="3148965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образова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льных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	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программ: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	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локальные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	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тветы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	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на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73197" y="5699358"/>
            <a:ext cx="329374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глобальные</a:t>
            </a:r>
            <a:r>
              <a:rPr dirty="0" sz="1000" spc="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вызовы</a:t>
            </a:r>
            <a:r>
              <a:rPr dirty="0" sz="1000" spc="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высшего</a:t>
            </a:r>
            <a:r>
              <a:rPr dirty="0" sz="1000" spc="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образования.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Нур-Султан: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Высшая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школа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образования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Назарбаев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Университета.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93238" y="6040099"/>
            <a:ext cx="34740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92405" marR="5080" indent="-180340">
              <a:lnSpc>
                <a:spcPct val="100000"/>
              </a:lnSpc>
              <a:spcBef>
                <a:spcPts val="100"/>
              </a:spcBef>
            </a:pP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20. Arthur,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J.,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140">
                <a:solidFill>
                  <a:srgbClr val="231F20"/>
                </a:solidFill>
                <a:latin typeface="Tahoma"/>
                <a:cs typeface="Tahoma"/>
              </a:rPr>
              <a:t>&amp;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Kristjánsson,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K.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(2022).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Jubilee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Centre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framework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for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character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education </a:t>
            </a:r>
            <a:r>
              <a:rPr dirty="0" sz="1000" spc="10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schools.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University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Birmingham.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9" y="470364"/>
            <a:ext cx="4626001" cy="647527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 rot="1020000">
            <a:off x="3570672" y="1609141"/>
            <a:ext cx="891206" cy="977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70"/>
              </a:lnSpc>
            </a:pPr>
            <a:r>
              <a:rPr dirty="0" baseline="3703" sz="1125" spc="-22" b="1">
                <a:solidFill>
                  <a:srgbClr val="FFFFFF"/>
                </a:solidFill>
                <a:latin typeface="Tahoma"/>
                <a:cs typeface="Tahoma"/>
              </a:rPr>
              <a:t>H</a:t>
            </a:r>
            <a:r>
              <a:rPr dirty="0" baseline="3703" sz="1125" spc="-22" b="1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baseline="3703" sz="1125" spc="-15" b="1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dirty="0" baseline="3703" sz="1125" spc="15" b="1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baseline="3703" sz="1125" spc="-7" b="1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dirty="0" sz="750" spc="-25" b="1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z="750" spc="25" b="1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750" spc="-25" b="1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z="750" spc="-15" b="1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dirty="0" sz="750" spc="10" b="1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750" spc="25" b="1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750" spc="-15" b="1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z="750" spc="-30" b="1">
                <a:solidFill>
                  <a:srgbClr val="FFFFFF"/>
                </a:solidFill>
                <a:latin typeface="Tahoma"/>
                <a:cs typeface="Tahoma"/>
              </a:rPr>
              <a:t>Ь</a:t>
            </a:r>
            <a:endParaRPr sz="75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 rot="1020000">
            <a:off x="3584703" y="1743181"/>
            <a:ext cx="779587" cy="977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70"/>
              </a:lnSpc>
            </a:pPr>
            <a:r>
              <a:rPr dirty="0" baseline="3703" sz="1125" spc="-37" b="1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baseline="3703" sz="1125" spc="-22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baseline="3703" sz="1125" spc="-22" b="1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dirty="0" baseline="3703" sz="1125" spc="-60" b="1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750" spc="-15" b="1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z="750" spc="-15" b="1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dirty="0" sz="750" spc="-25" b="1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z="750" spc="-10" b="1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750" spc="-15" b="1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z="750" spc="-25" b="1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z="750" spc="-10" b="1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dirty="0" sz="750" spc="-15" b="1">
                <a:solidFill>
                  <a:srgbClr val="FFFFFF"/>
                </a:solidFill>
                <a:latin typeface="Tahoma"/>
                <a:cs typeface="Tahoma"/>
              </a:rPr>
              <a:t>M</a:t>
            </a:r>
            <a:endParaRPr sz="75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 rot="1020000">
            <a:off x="3370766" y="2888804"/>
            <a:ext cx="552286" cy="977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70"/>
              </a:lnSpc>
            </a:pPr>
            <a:r>
              <a:rPr dirty="0" sz="750" spc="-15" b="1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750" spc="-15" b="1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dirty="0" sz="750" spc="-25" b="1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z="750" spc="-15" b="1">
                <a:solidFill>
                  <a:srgbClr val="FFFFFF"/>
                </a:solidFill>
                <a:latin typeface="Tahoma"/>
                <a:cs typeface="Tahoma"/>
              </a:rPr>
              <a:t>H</a:t>
            </a:r>
            <a:r>
              <a:rPr dirty="0" sz="750" spc="25" b="1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750" spc="-15" b="1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z="750" spc="-5" b="1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dirty="0" sz="750" spc="10" b="1">
                <a:solidFill>
                  <a:srgbClr val="FFFFFF"/>
                </a:solidFill>
                <a:latin typeface="Tahoma"/>
                <a:cs typeface="Tahoma"/>
              </a:rPr>
              <a:t>O</a:t>
            </a:r>
            <a:endParaRPr sz="7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 rot="1020000">
            <a:off x="3149821" y="3022863"/>
            <a:ext cx="910143" cy="977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70"/>
              </a:lnSpc>
            </a:pPr>
            <a:r>
              <a:rPr dirty="0" baseline="3703" sz="1125" spc="-52" b="1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baseline="3703" sz="1125" spc="-3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baseline="3703" sz="1125" spc="22" b="1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baseline="3703" sz="1125" spc="-44" b="1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baseline="3703" sz="1125" spc="-44" b="1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baseline="3703" sz="1125" spc="-52" b="1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z="750" spc="-25" b="1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dirty="0" sz="750" b="1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750" spc="-25" b="1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dirty="0" sz="750" spc="-25" b="1">
                <a:solidFill>
                  <a:srgbClr val="FFFFFF"/>
                </a:solidFill>
                <a:latin typeface="Tahoma"/>
                <a:cs typeface="Tahoma"/>
              </a:rPr>
              <a:t>H</a:t>
            </a:r>
            <a:r>
              <a:rPr dirty="0" sz="750" spc="-5" b="1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750" spc="15" b="1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750" spc="-25" b="1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z="750" spc="-40" b="1">
                <a:solidFill>
                  <a:srgbClr val="FFFFFF"/>
                </a:solidFill>
                <a:latin typeface="Tahoma"/>
                <a:cs typeface="Tahoma"/>
              </a:rPr>
              <a:t>Ь</a:t>
            </a:r>
            <a:endParaRPr sz="75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 rot="1020000">
            <a:off x="2941829" y="4160332"/>
            <a:ext cx="627427" cy="977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70"/>
              </a:lnSpc>
            </a:pPr>
            <a:r>
              <a:rPr dirty="0" baseline="3703" sz="1125" spc="37" b="1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750" spc="5" b="1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750" spc="-10" b="1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dirty="0" sz="750" spc="-25" b="1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z="750" spc="-15" b="1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dirty="0" sz="750" spc="10" b="1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750" spc="-15" b="1">
                <a:solidFill>
                  <a:srgbClr val="FFFFFF"/>
                </a:solidFill>
                <a:latin typeface="Tahoma"/>
                <a:cs typeface="Tahoma"/>
              </a:rPr>
              <a:t>H</a:t>
            </a:r>
            <a:r>
              <a:rPr dirty="0" sz="750" spc="-25" b="1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z="750" spc="-15" b="1">
                <a:solidFill>
                  <a:srgbClr val="FFFFFF"/>
                </a:solidFill>
                <a:latin typeface="Tahoma"/>
                <a:cs typeface="Tahoma"/>
              </a:rPr>
              <a:t>E</a:t>
            </a:r>
            <a:endParaRPr sz="7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 rot="1020000">
            <a:off x="2793247" y="4294355"/>
            <a:ext cx="840731" cy="977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70"/>
              </a:lnSpc>
            </a:pPr>
            <a:r>
              <a:rPr dirty="0" baseline="3703" sz="1125" spc="-37" b="1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baseline="3703" sz="1125" spc="-22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baseline="3703" sz="1125" spc="-22" b="1">
                <a:solidFill>
                  <a:srgbClr val="FFFFFF"/>
                </a:solidFill>
                <a:latin typeface="Tahoma"/>
                <a:cs typeface="Tahoma"/>
              </a:rPr>
              <a:t>H</a:t>
            </a:r>
            <a:r>
              <a:rPr dirty="0" baseline="3703" sz="1125" spc="15" b="1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baseline="3703" sz="1125" spc="-7" b="1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dirty="0" sz="750" spc="-40" b="1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750" spc="-35" b="1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z="750" spc="10" b="1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750" spc="-15" b="1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dirty="0" sz="750" spc="25" b="1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750" spc="-15" b="1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z="750" spc="-5" b="1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dirty="0" sz="750" spc="10" b="1">
                <a:solidFill>
                  <a:srgbClr val="FFFFFF"/>
                </a:solidFill>
                <a:latin typeface="Tahoma"/>
                <a:cs typeface="Tahoma"/>
              </a:rPr>
              <a:t>O</a:t>
            </a:r>
            <a:endParaRPr sz="7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 rot="1020000">
            <a:off x="1744379" y="3747422"/>
            <a:ext cx="349859" cy="977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70"/>
              </a:lnSpc>
            </a:pPr>
            <a:r>
              <a:rPr dirty="0" sz="750" spc="-10" b="1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dirty="0" sz="750" spc="10" b="1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750" spc="-70" b="1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dirty="0" sz="750" spc="10" b="1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750" spc="-15" b="1">
                <a:solidFill>
                  <a:srgbClr val="FFFFFF"/>
                </a:solidFill>
                <a:latin typeface="Tahoma"/>
                <a:cs typeface="Tahoma"/>
              </a:rPr>
              <a:t>H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 rot="1020000">
            <a:off x="1581684" y="3881446"/>
            <a:ext cx="591701" cy="977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70"/>
              </a:lnSpc>
            </a:pPr>
            <a:r>
              <a:rPr dirty="0" baseline="3703" sz="1125" spc="-37" b="1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baseline="3703" sz="1125" spc="-22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750" spc="-15" b="1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dirty="0" sz="750" spc="10" b="1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750" spc="-15" b="1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dirty="0" sz="750" spc="-45" b="1">
                <a:solidFill>
                  <a:srgbClr val="FFFFFF"/>
                </a:solidFill>
                <a:latin typeface="Tahoma"/>
                <a:cs typeface="Tahoma"/>
              </a:rPr>
              <a:t>Я</a:t>
            </a:r>
            <a:r>
              <a:rPr dirty="0" sz="750" spc="-20" b="1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dirty="0" sz="750" spc="10" b="1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750" spc="-35" b="1">
                <a:solidFill>
                  <a:srgbClr val="FFFFFF"/>
                </a:solidFill>
                <a:latin typeface="Tahoma"/>
                <a:cs typeface="Tahoma"/>
              </a:rPr>
              <a:t>K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 rot="1020000">
            <a:off x="1146144" y="5030097"/>
            <a:ext cx="791558" cy="977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70"/>
              </a:lnSpc>
            </a:pPr>
            <a:r>
              <a:rPr dirty="0" baseline="3703" sz="1125" spc="-22" b="1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baseline="3703" sz="1125" spc="-22" b="1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dirty="0" baseline="3703" sz="1125" spc="-135" b="1">
                <a:solidFill>
                  <a:srgbClr val="FFFFFF"/>
                </a:solidFill>
                <a:latin typeface="Tahoma"/>
                <a:cs typeface="Tahoma"/>
              </a:rPr>
              <a:t>У</a:t>
            </a:r>
            <a:r>
              <a:rPr dirty="0" baseline="3703" sz="1125" spc="-30" b="1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dirty="0" sz="750" spc="-15" b="1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750" spc="-15" b="1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750" spc="350" b="1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750" spc="-35" b="1">
                <a:solidFill>
                  <a:srgbClr val="FFFFFF"/>
                </a:solidFill>
                <a:latin typeface="Tahoma"/>
                <a:cs typeface="Tahoma"/>
              </a:rPr>
              <a:t>Б</a:t>
            </a:r>
            <a:r>
              <a:rPr dirty="0" sz="750" spc="-25" b="1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z="750" spc="-15" b="1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750" spc="-1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750" spc="-25" b="1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 rot="1020000">
            <a:off x="963838" y="5164120"/>
            <a:ext cx="1071905" cy="977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70"/>
              </a:lnSpc>
            </a:pPr>
            <a:r>
              <a:rPr dirty="0" baseline="3703" sz="1125" spc="-7" b="1">
                <a:solidFill>
                  <a:srgbClr val="FFFFFF"/>
                </a:solidFill>
                <a:latin typeface="Tahoma"/>
                <a:cs typeface="Tahoma"/>
              </a:rPr>
              <a:t>ПPOФECC</a:t>
            </a:r>
            <a:r>
              <a:rPr dirty="0" sz="750" spc="-5" b="1">
                <a:solidFill>
                  <a:srgbClr val="FFFFFF"/>
                </a:solidFill>
                <a:latin typeface="Tahoma"/>
                <a:cs typeface="Tahoma"/>
              </a:rPr>
              <a:t>ИOHANИ3M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 rot="1020000">
            <a:off x="711433" y="6306058"/>
            <a:ext cx="940453" cy="977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70"/>
              </a:lnSpc>
            </a:pPr>
            <a:r>
              <a:rPr dirty="0" baseline="3703" sz="1125" spc="-15" b="1">
                <a:solidFill>
                  <a:srgbClr val="FFFFFF"/>
                </a:solidFill>
                <a:latin typeface="Tahoma"/>
                <a:cs typeface="Tahoma"/>
              </a:rPr>
              <a:t>CПPABE</a:t>
            </a:r>
            <a:r>
              <a:rPr dirty="0" sz="750" spc="-10" b="1">
                <a:solidFill>
                  <a:srgbClr val="FFFFFF"/>
                </a:solidFill>
                <a:latin typeface="Tahoma"/>
                <a:cs typeface="Tahoma"/>
              </a:rPr>
              <a:t>ДNИBOCTЬ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 rot="1020000">
            <a:off x="601406" y="6439379"/>
            <a:ext cx="1071905" cy="977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70"/>
              </a:lnSpc>
            </a:pPr>
            <a:r>
              <a:rPr dirty="0" baseline="3703" sz="1125" spc="-37" b="1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baseline="3703" sz="1125" spc="-22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baseline="3703" sz="1125" spc="-15" b="1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baseline="3703" sz="1125" spc="-22" b="1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baseline="3703" sz="1125" spc="-7" b="1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dirty="0" baseline="3703" sz="1125" spc="-22" b="1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baseline="3703" sz="1125" spc="-52" b="1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baseline="3703" sz="1125" spc="37" b="1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baseline="3703" sz="1125" spc="-22" b="1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z="750" spc="-5" b="1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dirty="0" sz="750" spc="-15" b="1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750" spc="-15" b="1">
                <a:solidFill>
                  <a:srgbClr val="FFFFFF"/>
                </a:solidFill>
                <a:latin typeface="Tahoma"/>
                <a:cs typeface="Tahoma"/>
              </a:rPr>
              <a:t>HH</a:t>
            </a:r>
            <a:r>
              <a:rPr dirty="0" sz="750" spc="10" b="1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750" spc="25" b="1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750" spc="-15" b="1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z="750" spc="-30" b="1">
                <a:solidFill>
                  <a:srgbClr val="FFFFFF"/>
                </a:solidFill>
                <a:latin typeface="Tahoma"/>
                <a:cs typeface="Tahoma"/>
              </a:rPr>
              <a:t>Ь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374430" y="4405574"/>
            <a:ext cx="501015" cy="580390"/>
          </a:xfrm>
          <a:custGeom>
            <a:avLst/>
            <a:gdLst/>
            <a:ahLst/>
            <a:cxnLst/>
            <a:rect l="l" t="t" r="r" b="b"/>
            <a:pathLst>
              <a:path w="501014" h="580389">
                <a:moveTo>
                  <a:pt x="382498" y="540008"/>
                </a:moveTo>
                <a:lnTo>
                  <a:pt x="387299" y="579277"/>
                </a:lnTo>
                <a:lnTo>
                  <a:pt x="389204" y="579988"/>
                </a:lnTo>
                <a:lnTo>
                  <a:pt x="413232" y="558487"/>
                </a:lnTo>
                <a:lnTo>
                  <a:pt x="441707" y="558487"/>
                </a:lnTo>
                <a:lnTo>
                  <a:pt x="439780" y="542700"/>
                </a:lnTo>
                <a:lnTo>
                  <a:pt x="392669" y="542700"/>
                </a:lnTo>
                <a:lnTo>
                  <a:pt x="382498" y="540008"/>
                </a:lnTo>
                <a:close/>
              </a:path>
              <a:path w="501014" h="580389">
                <a:moveTo>
                  <a:pt x="441707" y="558487"/>
                </a:moveTo>
                <a:lnTo>
                  <a:pt x="413232" y="558487"/>
                </a:lnTo>
                <a:lnTo>
                  <a:pt x="441731" y="573575"/>
                </a:lnTo>
                <a:lnTo>
                  <a:pt x="443407" y="572419"/>
                </a:lnTo>
                <a:lnTo>
                  <a:pt x="441707" y="558487"/>
                </a:lnTo>
                <a:close/>
              </a:path>
              <a:path w="501014" h="580389">
                <a:moveTo>
                  <a:pt x="298754" y="477664"/>
                </a:moveTo>
                <a:lnTo>
                  <a:pt x="264604" y="514329"/>
                </a:lnTo>
                <a:lnTo>
                  <a:pt x="265277" y="516259"/>
                </a:lnTo>
                <a:lnTo>
                  <a:pt x="297205" y="520781"/>
                </a:lnTo>
                <a:lnTo>
                  <a:pt x="303999" y="552315"/>
                </a:lnTo>
                <a:lnTo>
                  <a:pt x="305968" y="552848"/>
                </a:lnTo>
                <a:lnTo>
                  <a:pt x="332930" y="523892"/>
                </a:lnTo>
                <a:lnTo>
                  <a:pt x="323119" y="520102"/>
                </a:lnTo>
                <a:lnTo>
                  <a:pt x="314755" y="513929"/>
                </a:lnTo>
                <a:lnTo>
                  <a:pt x="308264" y="505708"/>
                </a:lnTo>
                <a:lnTo>
                  <a:pt x="304076" y="495774"/>
                </a:lnTo>
                <a:lnTo>
                  <a:pt x="303266" y="492768"/>
                </a:lnTo>
                <a:lnTo>
                  <a:pt x="300037" y="479137"/>
                </a:lnTo>
                <a:lnTo>
                  <a:pt x="298754" y="477664"/>
                </a:lnTo>
                <a:close/>
              </a:path>
              <a:path w="501014" h="580389">
                <a:moveTo>
                  <a:pt x="437337" y="522686"/>
                </a:moveTo>
                <a:lnTo>
                  <a:pt x="435432" y="523143"/>
                </a:lnTo>
                <a:lnTo>
                  <a:pt x="424688" y="532350"/>
                </a:lnTo>
                <a:lnTo>
                  <a:pt x="422376" y="534217"/>
                </a:lnTo>
                <a:lnTo>
                  <a:pt x="413148" y="539783"/>
                </a:lnTo>
                <a:lnTo>
                  <a:pt x="403066" y="542618"/>
                </a:lnTo>
                <a:lnTo>
                  <a:pt x="392669" y="542700"/>
                </a:lnTo>
                <a:lnTo>
                  <a:pt x="439780" y="542700"/>
                </a:lnTo>
                <a:lnTo>
                  <a:pt x="437337" y="522686"/>
                </a:lnTo>
                <a:close/>
              </a:path>
              <a:path w="501014" h="580389">
                <a:moveTo>
                  <a:pt x="361233" y="317401"/>
                </a:moveTo>
                <a:lnTo>
                  <a:pt x="354374" y="318954"/>
                </a:lnTo>
                <a:lnTo>
                  <a:pt x="348362" y="322604"/>
                </a:lnTo>
                <a:lnTo>
                  <a:pt x="343649" y="328172"/>
                </a:lnTo>
                <a:lnTo>
                  <a:pt x="336011" y="340791"/>
                </a:lnTo>
                <a:lnTo>
                  <a:pt x="330677" y="347508"/>
                </a:lnTo>
                <a:lnTo>
                  <a:pt x="323441" y="352111"/>
                </a:lnTo>
                <a:lnTo>
                  <a:pt x="310095" y="358386"/>
                </a:lnTo>
                <a:lnTo>
                  <a:pt x="304066" y="362488"/>
                </a:lnTo>
                <a:lnTo>
                  <a:pt x="299806" y="368088"/>
                </a:lnTo>
                <a:lnTo>
                  <a:pt x="297546" y="374750"/>
                </a:lnTo>
                <a:lnTo>
                  <a:pt x="297510" y="382046"/>
                </a:lnTo>
                <a:lnTo>
                  <a:pt x="299774" y="396618"/>
                </a:lnTo>
                <a:lnTo>
                  <a:pt x="300005" y="405188"/>
                </a:lnTo>
                <a:lnTo>
                  <a:pt x="297417" y="413364"/>
                </a:lnTo>
                <a:lnTo>
                  <a:pt x="291223" y="426750"/>
                </a:lnTo>
                <a:lnTo>
                  <a:pt x="289244" y="433771"/>
                </a:lnTo>
                <a:lnTo>
                  <a:pt x="289582" y="440801"/>
                </a:lnTo>
                <a:lnTo>
                  <a:pt x="292134" y="447361"/>
                </a:lnTo>
                <a:lnTo>
                  <a:pt x="296799" y="452975"/>
                </a:lnTo>
                <a:lnTo>
                  <a:pt x="307902" y="462678"/>
                </a:lnTo>
                <a:lnTo>
                  <a:pt x="313591" y="469095"/>
                </a:lnTo>
                <a:lnTo>
                  <a:pt x="316865" y="477021"/>
                </a:lnTo>
                <a:lnTo>
                  <a:pt x="320725" y="491253"/>
                </a:lnTo>
                <a:lnTo>
                  <a:pt x="323723" y="497906"/>
                </a:lnTo>
                <a:lnTo>
                  <a:pt x="328499" y="503074"/>
                </a:lnTo>
                <a:lnTo>
                  <a:pt x="334668" y="506455"/>
                </a:lnTo>
                <a:lnTo>
                  <a:pt x="341845" y="507750"/>
                </a:lnTo>
                <a:lnTo>
                  <a:pt x="356584" y="508054"/>
                </a:lnTo>
                <a:lnTo>
                  <a:pt x="365067" y="509314"/>
                </a:lnTo>
                <a:lnTo>
                  <a:pt x="372674" y="513282"/>
                </a:lnTo>
                <a:lnTo>
                  <a:pt x="384784" y="521708"/>
                </a:lnTo>
                <a:lnTo>
                  <a:pt x="391353" y="524876"/>
                </a:lnTo>
                <a:lnTo>
                  <a:pt x="398332" y="525762"/>
                </a:lnTo>
                <a:lnTo>
                  <a:pt x="405230" y="524387"/>
                </a:lnTo>
                <a:lnTo>
                  <a:pt x="411556" y="520768"/>
                </a:lnTo>
                <a:lnTo>
                  <a:pt x="423051" y="511526"/>
                </a:lnTo>
                <a:lnTo>
                  <a:pt x="430363" y="507039"/>
                </a:lnTo>
                <a:lnTo>
                  <a:pt x="438739" y="505191"/>
                </a:lnTo>
                <a:lnTo>
                  <a:pt x="453428" y="503864"/>
                </a:lnTo>
                <a:lnTo>
                  <a:pt x="460497" y="502066"/>
                </a:lnTo>
                <a:lnTo>
                  <a:pt x="466413" y="498259"/>
                </a:lnTo>
                <a:lnTo>
                  <a:pt x="470815" y="492768"/>
                </a:lnTo>
                <a:lnTo>
                  <a:pt x="473341" y="485919"/>
                </a:lnTo>
                <a:lnTo>
                  <a:pt x="476133" y="471805"/>
                </a:lnTo>
                <a:lnTo>
                  <a:pt x="400163" y="471805"/>
                </a:lnTo>
                <a:lnTo>
                  <a:pt x="378091" y="469257"/>
                </a:lnTo>
                <a:lnTo>
                  <a:pt x="358736" y="458343"/>
                </a:lnTo>
                <a:lnTo>
                  <a:pt x="345525" y="441439"/>
                </a:lnTo>
                <a:lnTo>
                  <a:pt x="339615" y="420813"/>
                </a:lnTo>
                <a:lnTo>
                  <a:pt x="342163" y="398734"/>
                </a:lnTo>
                <a:lnTo>
                  <a:pt x="353077" y="379381"/>
                </a:lnTo>
                <a:lnTo>
                  <a:pt x="369979" y="366174"/>
                </a:lnTo>
                <a:lnTo>
                  <a:pt x="390601" y="360268"/>
                </a:lnTo>
                <a:lnTo>
                  <a:pt x="484454" y="360268"/>
                </a:lnTo>
                <a:lnTo>
                  <a:pt x="480983" y="356310"/>
                </a:lnTo>
                <a:lnTo>
                  <a:pt x="474687" y="352633"/>
                </a:lnTo>
                <a:lnTo>
                  <a:pt x="460928" y="347307"/>
                </a:lnTo>
                <a:lnTo>
                  <a:pt x="453385" y="343219"/>
                </a:lnTo>
                <a:lnTo>
                  <a:pt x="447597" y="336888"/>
                </a:lnTo>
                <a:lnTo>
                  <a:pt x="439102" y="324832"/>
                </a:lnTo>
                <a:lnTo>
                  <a:pt x="437341" y="323026"/>
                </a:lnTo>
                <a:lnTo>
                  <a:pt x="391252" y="323026"/>
                </a:lnTo>
                <a:lnTo>
                  <a:pt x="382749" y="321899"/>
                </a:lnTo>
                <a:lnTo>
                  <a:pt x="368490" y="318127"/>
                </a:lnTo>
                <a:lnTo>
                  <a:pt x="361233" y="317401"/>
                </a:lnTo>
                <a:close/>
              </a:path>
              <a:path w="501014" h="580389">
                <a:moveTo>
                  <a:pt x="484454" y="360268"/>
                </a:moveTo>
                <a:lnTo>
                  <a:pt x="390601" y="360268"/>
                </a:lnTo>
                <a:lnTo>
                  <a:pt x="412673" y="362818"/>
                </a:lnTo>
                <a:lnTo>
                  <a:pt x="432028" y="373725"/>
                </a:lnTo>
                <a:lnTo>
                  <a:pt x="445239" y="390625"/>
                </a:lnTo>
                <a:lnTo>
                  <a:pt x="451150" y="411249"/>
                </a:lnTo>
                <a:lnTo>
                  <a:pt x="448602" y="433328"/>
                </a:lnTo>
                <a:lnTo>
                  <a:pt x="437688" y="452683"/>
                </a:lnTo>
                <a:lnTo>
                  <a:pt x="420785" y="465894"/>
                </a:lnTo>
                <a:lnTo>
                  <a:pt x="400163" y="471805"/>
                </a:lnTo>
                <a:lnTo>
                  <a:pt x="476133" y="471805"/>
                </a:lnTo>
                <a:lnTo>
                  <a:pt x="476201" y="471459"/>
                </a:lnTo>
                <a:lnTo>
                  <a:pt x="478915" y="463324"/>
                </a:lnTo>
                <a:lnTo>
                  <a:pt x="484141" y="456521"/>
                </a:lnTo>
                <a:lnTo>
                  <a:pt x="494538" y="446054"/>
                </a:lnTo>
                <a:lnTo>
                  <a:pt x="498800" y="440139"/>
                </a:lnTo>
                <a:lnTo>
                  <a:pt x="500782" y="433771"/>
                </a:lnTo>
                <a:lnTo>
                  <a:pt x="500738" y="426389"/>
                </a:lnTo>
                <a:lnTo>
                  <a:pt x="498264" y="419511"/>
                </a:lnTo>
                <a:lnTo>
                  <a:pt x="491158" y="406602"/>
                </a:lnTo>
                <a:lnTo>
                  <a:pt x="488049" y="398734"/>
                </a:lnTo>
                <a:lnTo>
                  <a:pt x="487921" y="396618"/>
                </a:lnTo>
                <a:lnTo>
                  <a:pt x="487641" y="390059"/>
                </a:lnTo>
                <a:lnTo>
                  <a:pt x="488886" y="375366"/>
                </a:lnTo>
                <a:lnTo>
                  <a:pt x="488340" y="368087"/>
                </a:lnTo>
                <a:lnTo>
                  <a:pt x="485621" y="361599"/>
                </a:lnTo>
                <a:lnTo>
                  <a:pt x="484454" y="360268"/>
                </a:lnTo>
                <a:close/>
              </a:path>
              <a:path w="501014" h="580389">
                <a:moveTo>
                  <a:pt x="253479" y="307840"/>
                </a:moveTo>
                <a:lnTo>
                  <a:pt x="245656" y="378210"/>
                </a:lnTo>
                <a:lnTo>
                  <a:pt x="200672" y="404042"/>
                </a:lnTo>
                <a:lnTo>
                  <a:pt x="272846" y="427499"/>
                </a:lnTo>
                <a:lnTo>
                  <a:pt x="273469" y="424794"/>
                </a:lnTo>
                <a:lnTo>
                  <a:pt x="274370" y="422114"/>
                </a:lnTo>
                <a:lnTo>
                  <a:pt x="275577" y="419511"/>
                </a:lnTo>
                <a:lnTo>
                  <a:pt x="280859" y="408514"/>
                </a:lnTo>
                <a:lnTo>
                  <a:pt x="282908" y="402780"/>
                </a:lnTo>
                <a:lnTo>
                  <a:pt x="282498" y="396618"/>
                </a:lnTo>
                <a:lnTo>
                  <a:pt x="280466" y="384687"/>
                </a:lnTo>
                <a:lnTo>
                  <a:pt x="280556" y="371824"/>
                </a:lnTo>
                <a:lnTo>
                  <a:pt x="284591" y="359999"/>
                </a:lnTo>
                <a:lnTo>
                  <a:pt x="292136" y="350040"/>
                </a:lnTo>
                <a:lnTo>
                  <a:pt x="302755" y="342777"/>
                </a:lnTo>
                <a:lnTo>
                  <a:pt x="313872" y="337748"/>
                </a:lnTo>
                <a:lnTo>
                  <a:pt x="318518" y="335030"/>
                </a:lnTo>
                <a:lnTo>
                  <a:pt x="270802" y="335030"/>
                </a:lnTo>
                <a:lnTo>
                  <a:pt x="263461" y="333113"/>
                </a:lnTo>
                <a:lnTo>
                  <a:pt x="261416" y="327360"/>
                </a:lnTo>
                <a:lnTo>
                  <a:pt x="253479" y="307840"/>
                </a:lnTo>
                <a:close/>
              </a:path>
              <a:path w="501014" h="580389">
                <a:moveTo>
                  <a:pt x="165722" y="212996"/>
                </a:moveTo>
                <a:lnTo>
                  <a:pt x="116127" y="225668"/>
                </a:lnTo>
                <a:lnTo>
                  <a:pt x="71099" y="249547"/>
                </a:lnTo>
                <a:lnTo>
                  <a:pt x="32748" y="283544"/>
                </a:lnTo>
                <a:lnTo>
                  <a:pt x="3098" y="326648"/>
                </a:lnTo>
                <a:lnTo>
                  <a:pt x="0" y="332592"/>
                </a:lnTo>
                <a:lnTo>
                  <a:pt x="2959" y="339806"/>
                </a:lnTo>
                <a:lnTo>
                  <a:pt x="200672" y="404042"/>
                </a:lnTo>
                <a:lnTo>
                  <a:pt x="179463" y="356709"/>
                </a:lnTo>
                <a:lnTo>
                  <a:pt x="207456" y="307553"/>
                </a:lnTo>
                <a:lnTo>
                  <a:pt x="188755" y="307553"/>
                </a:lnTo>
                <a:lnTo>
                  <a:pt x="183286" y="300867"/>
                </a:lnTo>
                <a:lnTo>
                  <a:pt x="165722" y="212996"/>
                </a:lnTo>
                <a:close/>
              </a:path>
              <a:path w="501014" h="580389">
                <a:moveTo>
                  <a:pt x="341223" y="270032"/>
                </a:moveTo>
                <a:lnTo>
                  <a:pt x="270802" y="335030"/>
                </a:lnTo>
                <a:lnTo>
                  <a:pt x="318518" y="335030"/>
                </a:lnTo>
                <a:lnTo>
                  <a:pt x="319128" y="334673"/>
                </a:lnTo>
                <a:lnTo>
                  <a:pt x="322732" y="329767"/>
                </a:lnTo>
                <a:lnTo>
                  <a:pt x="328891" y="319244"/>
                </a:lnTo>
                <a:lnTo>
                  <a:pt x="336282" y="310259"/>
                </a:lnTo>
                <a:lnTo>
                  <a:pt x="345640" y="303965"/>
                </a:lnTo>
                <a:lnTo>
                  <a:pt x="356345" y="300612"/>
                </a:lnTo>
                <a:lnTo>
                  <a:pt x="367779" y="300448"/>
                </a:lnTo>
                <a:lnTo>
                  <a:pt x="361708" y="292410"/>
                </a:lnTo>
                <a:lnTo>
                  <a:pt x="355253" y="284650"/>
                </a:lnTo>
                <a:lnTo>
                  <a:pt x="348423" y="277185"/>
                </a:lnTo>
                <a:lnTo>
                  <a:pt x="341223" y="270032"/>
                </a:lnTo>
                <a:close/>
              </a:path>
              <a:path w="501014" h="580389">
                <a:moveTo>
                  <a:pt x="420803" y="315317"/>
                </a:moveTo>
                <a:lnTo>
                  <a:pt x="413613" y="316552"/>
                </a:lnTo>
                <a:lnTo>
                  <a:pt x="399655" y="321309"/>
                </a:lnTo>
                <a:lnTo>
                  <a:pt x="391252" y="323026"/>
                </a:lnTo>
                <a:lnTo>
                  <a:pt x="437341" y="323026"/>
                </a:lnTo>
                <a:lnTo>
                  <a:pt x="434012" y="319609"/>
                </a:lnTo>
                <a:lnTo>
                  <a:pt x="427758" y="316387"/>
                </a:lnTo>
                <a:lnTo>
                  <a:pt x="420803" y="315317"/>
                </a:lnTo>
                <a:close/>
              </a:path>
              <a:path w="501014" h="580389">
                <a:moveTo>
                  <a:pt x="316026" y="249547"/>
                </a:moveTo>
                <a:lnTo>
                  <a:pt x="256971" y="270756"/>
                </a:lnTo>
                <a:lnTo>
                  <a:pt x="272821" y="309719"/>
                </a:lnTo>
                <a:lnTo>
                  <a:pt x="328180" y="258640"/>
                </a:lnTo>
                <a:lnTo>
                  <a:pt x="324243" y="255478"/>
                </a:lnTo>
                <a:lnTo>
                  <a:pt x="320192" y="252442"/>
                </a:lnTo>
                <a:lnTo>
                  <a:pt x="316026" y="249547"/>
                </a:lnTo>
                <a:close/>
              </a:path>
              <a:path w="501014" h="580389">
                <a:moveTo>
                  <a:pt x="214503" y="295178"/>
                </a:moveTo>
                <a:lnTo>
                  <a:pt x="207641" y="299944"/>
                </a:lnTo>
                <a:lnTo>
                  <a:pt x="197966" y="305657"/>
                </a:lnTo>
                <a:lnTo>
                  <a:pt x="188755" y="307553"/>
                </a:lnTo>
                <a:lnTo>
                  <a:pt x="207456" y="307553"/>
                </a:lnTo>
                <a:lnTo>
                  <a:pt x="214503" y="295178"/>
                </a:lnTo>
                <a:close/>
              </a:path>
              <a:path w="501014" h="580389">
                <a:moveTo>
                  <a:pt x="193078" y="211142"/>
                </a:moveTo>
                <a:lnTo>
                  <a:pt x="188023" y="211205"/>
                </a:lnTo>
                <a:lnTo>
                  <a:pt x="182981" y="211459"/>
                </a:lnTo>
                <a:lnTo>
                  <a:pt x="197739" y="285323"/>
                </a:lnTo>
                <a:lnTo>
                  <a:pt x="233464" y="263123"/>
                </a:lnTo>
                <a:lnTo>
                  <a:pt x="198158" y="211244"/>
                </a:lnTo>
                <a:lnTo>
                  <a:pt x="193078" y="211142"/>
                </a:lnTo>
                <a:close/>
              </a:path>
              <a:path w="501014" h="580389">
                <a:moveTo>
                  <a:pt x="220052" y="212844"/>
                </a:moveTo>
                <a:lnTo>
                  <a:pt x="248983" y="255363"/>
                </a:lnTo>
                <a:lnTo>
                  <a:pt x="297383" y="237977"/>
                </a:lnTo>
                <a:lnTo>
                  <a:pt x="288430" y="233320"/>
                </a:lnTo>
                <a:lnTo>
                  <a:pt x="249970" y="218786"/>
                </a:lnTo>
                <a:lnTo>
                  <a:pt x="220052" y="212844"/>
                </a:lnTo>
                <a:close/>
              </a:path>
              <a:path w="501014" h="580389">
                <a:moveTo>
                  <a:pt x="287510" y="0"/>
                </a:moveTo>
                <a:lnTo>
                  <a:pt x="247491" y="11465"/>
                </a:lnTo>
                <a:lnTo>
                  <a:pt x="214691" y="37101"/>
                </a:lnTo>
                <a:lnTo>
                  <a:pt x="193509" y="74668"/>
                </a:lnTo>
                <a:lnTo>
                  <a:pt x="188566" y="117504"/>
                </a:lnTo>
                <a:lnTo>
                  <a:pt x="200034" y="157523"/>
                </a:lnTo>
                <a:lnTo>
                  <a:pt x="225671" y="190322"/>
                </a:lnTo>
                <a:lnTo>
                  <a:pt x="263232" y="211498"/>
                </a:lnTo>
                <a:lnTo>
                  <a:pt x="306070" y="216448"/>
                </a:lnTo>
                <a:lnTo>
                  <a:pt x="346094" y="204982"/>
                </a:lnTo>
                <a:lnTo>
                  <a:pt x="378897" y="179344"/>
                </a:lnTo>
                <a:lnTo>
                  <a:pt x="400075" y="141775"/>
                </a:lnTo>
                <a:lnTo>
                  <a:pt x="405018" y="98939"/>
                </a:lnTo>
                <a:lnTo>
                  <a:pt x="393550" y="58920"/>
                </a:lnTo>
                <a:lnTo>
                  <a:pt x="367914" y="26121"/>
                </a:lnTo>
                <a:lnTo>
                  <a:pt x="330352" y="4945"/>
                </a:lnTo>
                <a:lnTo>
                  <a:pt x="2875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2"/>
          <p:cNvSpPr txBox="1"/>
          <p:nvPr/>
        </p:nvSpPr>
        <p:spPr>
          <a:xfrm>
            <a:off x="347300" y="7129781"/>
            <a:ext cx="101600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75">
                <a:solidFill>
                  <a:srgbClr val="85A8B8"/>
                </a:solidFill>
                <a:latin typeface="Trebuchet MS"/>
                <a:cs typeface="Trebuchet MS"/>
              </a:rPr>
              <a:t>8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240854" y="7129781"/>
            <a:ext cx="104139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90">
                <a:solidFill>
                  <a:srgbClr val="85A8B8"/>
                </a:solidFill>
                <a:latin typeface="Trebuchet MS"/>
                <a:cs typeface="Trebuchet MS"/>
              </a:rPr>
              <a:t>9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5693248" y="7154067"/>
            <a:ext cx="2454275" cy="14668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800" spc="-45">
                <a:solidFill>
                  <a:srgbClr val="85A8B8"/>
                </a:solidFill>
                <a:latin typeface="Trebuchet MS"/>
                <a:cs typeface="Trebuchet MS"/>
              </a:rPr>
              <a:t>МИНИСТЕРСТВОПРОСВЕЩЕНИЯРЕСПУБЛИКИКАЗАХСТАН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47096" y="315555"/>
            <a:ext cx="298323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Каждая</a:t>
            </a:r>
            <a:r>
              <a:rPr dirty="0" sz="1000" spc="114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ценность</a:t>
            </a:r>
            <a:r>
              <a:rPr dirty="0" sz="1000" spc="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системно</a:t>
            </a:r>
            <a:r>
              <a:rPr dirty="0" sz="1000" spc="10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отражена</a:t>
            </a:r>
            <a:r>
              <a:rPr dirty="0" sz="1000" spc="1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1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учебно-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воспитательном</a:t>
            </a:r>
            <a:r>
              <a:rPr dirty="0" sz="1000" spc="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процессе.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Каждый</a:t>
            </a:r>
            <a:r>
              <a:rPr dirty="0" sz="1000" spc="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месяц</a:t>
            </a:r>
            <a:r>
              <a:rPr dirty="0" sz="1000" spc="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включает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45390" y="620355"/>
            <a:ext cx="880744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формирование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7096" y="620355"/>
            <a:ext cx="1997075" cy="935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849755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мероприятия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 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направленны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	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на 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ц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ло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тно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й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лично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ти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dirty="0" sz="1000">
                <a:solidFill>
                  <a:srgbClr val="85A8B8"/>
                </a:solidFill>
                <a:latin typeface="Tahoma"/>
                <a:cs typeface="Tahoma"/>
              </a:rPr>
              <a:t>В</a:t>
            </a:r>
            <a:r>
              <a:rPr dirty="0" sz="1000" spc="-25">
                <a:solidFill>
                  <a:srgbClr val="85A8B8"/>
                </a:solidFill>
                <a:latin typeface="Tahoma"/>
                <a:cs typeface="Tahoma"/>
              </a:rPr>
              <a:t>с</a:t>
            </a:r>
            <a:r>
              <a:rPr dirty="0" sz="1000" spc="-30">
                <a:solidFill>
                  <a:srgbClr val="85A8B8"/>
                </a:solidFill>
                <a:latin typeface="Tahoma"/>
                <a:cs typeface="Tahoma"/>
              </a:rPr>
              <a:t>е</a:t>
            </a:r>
            <a:r>
              <a:rPr dirty="0" sz="1000" spc="-40">
                <a:solidFill>
                  <a:srgbClr val="85A8B8"/>
                </a:solidFill>
                <a:latin typeface="Tahoma"/>
                <a:cs typeface="Tahoma"/>
              </a:rPr>
              <a:t>г</a:t>
            </a:r>
            <a:r>
              <a:rPr dirty="0" sz="1000" spc="-10">
                <a:solidFill>
                  <a:srgbClr val="85A8B8"/>
                </a:solidFill>
                <a:latin typeface="Tahoma"/>
                <a:cs typeface="Tahoma"/>
              </a:rPr>
              <a:t>о</a:t>
            </a:r>
            <a:r>
              <a:rPr dirty="0" sz="1000" spc="-3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1000" spc="5">
                <a:solidFill>
                  <a:srgbClr val="85A8B8"/>
                </a:solidFill>
                <a:latin typeface="Tahoma"/>
                <a:cs typeface="Tahoma"/>
              </a:rPr>
              <a:t>77</a:t>
            </a:r>
            <a:endParaRPr sz="1000">
              <a:latin typeface="Tahoma"/>
              <a:cs typeface="Tahoma"/>
            </a:endParaRPr>
          </a:p>
          <a:p>
            <a:pPr marL="12700" marR="130810">
              <a:lnSpc>
                <a:spcPct val="123600"/>
              </a:lnSpc>
            </a:pPr>
            <a:r>
              <a:rPr dirty="0" sz="1000" spc="-20">
                <a:solidFill>
                  <a:srgbClr val="85A8B8"/>
                </a:solidFill>
                <a:latin typeface="Tahoma"/>
                <a:cs typeface="Tahoma"/>
              </a:rPr>
              <a:t>Классные </a:t>
            </a:r>
            <a:r>
              <a:rPr dirty="0" sz="1000" spc="-25">
                <a:solidFill>
                  <a:srgbClr val="85A8B8"/>
                </a:solidFill>
                <a:latin typeface="Tahoma"/>
                <a:cs typeface="Tahoma"/>
              </a:rPr>
              <a:t>часы </a:t>
            </a:r>
            <a:r>
              <a:rPr dirty="0" sz="1000">
                <a:solidFill>
                  <a:srgbClr val="85A8B8"/>
                </a:solidFill>
                <a:latin typeface="Tahoma"/>
                <a:cs typeface="Tahoma"/>
              </a:rPr>
              <a:t>34/33 </a:t>
            </a:r>
            <a:r>
              <a:rPr dirty="0" sz="1000" spc="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85A8B8"/>
                </a:solidFill>
                <a:latin typeface="Tahoma"/>
                <a:cs typeface="Tahoma"/>
              </a:rPr>
              <a:t>Общешкольные</a:t>
            </a:r>
            <a:r>
              <a:rPr dirty="0" sz="1000" spc="-60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85A8B8"/>
                </a:solidFill>
                <a:latin typeface="Tahoma"/>
                <a:cs typeface="Tahoma"/>
              </a:rPr>
              <a:t>мероприятия</a:t>
            </a:r>
            <a:r>
              <a:rPr dirty="0" sz="1000" spc="-55">
                <a:solidFill>
                  <a:srgbClr val="85A8B8"/>
                </a:solidFill>
                <a:latin typeface="Tahoma"/>
                <a:cs typeface="Tahoma"/>
              </a:rPr>
              <a:t> </a:t>
            </a:r>
            <a:r>
              <a:rPr dirty="0" sz="1000" spc="5">
                <a:solidFill>
                  <a:srgbClr val="85A8B8"/>
                </a:solidFill>
                <a:latin typeface="Tahoma"/>
                <a:cs typeface="Tahoma"/>
              </a:rPr>
              <a:t>43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9994" y="4361941"/>
            <a:ext cx="2232025" cy="725170"/>
          </a:xfrm>
          <a:prstGeom prst="rect">
            <a:avLst/>
          </a:prstGeom>
          <a:solidFill>
            <a:srgbClr val="00B7C9"/>
          </a:solidFill>
        </p:spPr>
        <p:txBody>
          <a:bodyPr wrap="square" lIns="0" tIns="6350" rIns="0" bIns="0" rtlCol="0" vert="horz">
            <a:spAutoFit/>
          </a:bodyPr>
          <a:lstStyle/>
          <a:p>
            <a:pPr marL="50800">
              <a:lnSpc>
                <a:spcPct val="100000"/>
              </a:lnSpc>
              <a:spcBef>
                <a:spcPts val="50"/>
              </a:spcBef>
            </a:pP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Ма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1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110">
                <a:solidFill>
                  <a:srgbClr val="231F20"/>
                </a:solidFill>
                <a:latin typeface="Tahoma"/>
                <a:cs typeface="Tahoma"/>
              </a:rPr>
              <a:t>–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м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сяц</a:t>
            </a:r>
            <a:endParaRPr sz="10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200">
              <a:latin typeface="Tahoma"/>
              <a:cs typeface="Tahoma"/>
            </a:endParaRPr>
          </a:p>
          <a:p>
            <a:pPr marL="55880" marR="846455" indent="-5080">
              <a:lnSpc>
                <a:spcPct val="100000"/>
              </a:lnSpc>
            </a:pPr>
            <a:r>
              <a:rPr dirty="0" baseline="5555" sz="1500" spc="75">
                <a:solidFill>
                  <a:srgbClr val="FFFFFF"/>
                </a:solidFill>
                <a:latin typeface="Tahoma"/>
                <a:cs typeface="Tahoma"/>
              </a:rPr>
              <a:t>«</a:t>
            </a:r>
            <a:r>
              <a:rPr dirty="0" sz="1000" spc="50">
                <a:solidFill>
                  <a:srgbClr val="FFFFFF"/>
                </a:solidFill>
                <a:latin typeface="Tahoma"/>
                <a:cs typeface="Tahoma"/>
              </a:rPr>
              <a:t>НЕЗАВИСИМОСТЬ</a:t>
            </a:r>
            <a:r>
              <a:rPr dirty="0" sz="1000" spc="-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10">
                <a:solidFill>
                  <a:srgbClr val="FFFFFF"/>
                </a:solidFill>
                <a:latin typeface="Tahoma"/>
                <a:cs typeface="Tahoma"/>
              </a:rPr>
              <a:t>И </a:t>
            </a:r>
            <a:r>
              <a:rPr dirty="0" sz="1000" spc="-30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40">
                <a:solidFill>
                  <a:srgbClr val="FFFFFF"/>
                </a:solidFill>
                <a:latin typeface="Tahoma"/>
                <a:cs typeface="Tahoma"/>
              </a:rPr>
              <a:t>ПАТРИОТИЗМ</a:t>
            </a:r>
            <a:r>
              <a:rPr dirty="0" baseline="5555" sz="1500" spc="60">
                <a:solidFill>
                  <a:srgbClr val="FFFFFF"/>
                </a:solidFill>
                <a:latin typeface="Tahoma"/>
                <a:cs typeface="Tahoma"/>
              </a:rPr>
              <a:t>»</a:t>
            </a:r>
            <a:endParaRPr baseline="5555" sz="15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9994" y="5241328"/>
            <a:ext cx="2232025" cy="725170"/>
          </a:xfrm>
          <a:prstGeom prst="rect">
            <a:avLst/>
          </a:prstGeom>
          <a:solidFill>
            <a:srgbClr val="8EC74E"/>
          </a:solidFill>
        </p:spPr>
        <p:txBody>
          <a:bodyPr wrap="square" lIns="0" tIns="6350" rIns="0" bIns="0" rtlCol="0" vert="horz">
            <a:spAutoFit/>
          </a:bodyPr>
          <a:lstStyle/>
          <a:p>
            <a:pPr marL="50800">
              <a:lnSpc>
                <a:spcPct val="100000"/>
              </a:lnSpc>
              <a:spcBef>
                <a:spcPts val="50"/>
              </a:spcBef>
            </a:pP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Ма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й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110">
                <a:solidFill>
                  <a:srgbClr val="231F20"/>
                </a:solidFill>
                <a:latin typeface="Tahoma"/>
                <a:cs typeface="Tahoma"/>
              </a:rPr>
              <a:t>–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м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сяц</a:t>
            </a:r>
            <a:endParaRPr sz="10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200">
              <a:latin typeface="Tahoma"/>
              <a:cs typeface="Tahoma"/>
            </a:endParaRPr>
          </a:p>
          <a:p>
            <a:pPr marL="55880" marR="1057275" indent="-5080">
              <a:lnSpc>
                <a:spcPct val="100000"/>
              </a:lnSpc>
            </a:pPr>
            <a:r>
              <a:rPr dirty="0" baseline="5555" sz="1500" spc="52">
                <a:solidFill>
                  <a:srgbClr val="FFFFFF"/>
                </a:solidFill>
                <a:latin typeface="Tahoma"/>
                <a:cs typeface="Tahoma"/>
              </a:rPr>
              <a:t>«</a:t>
            </a:r>
            <a:r>
              <a:rPr dirty="0" sz="1000" spc="35">
                <a:solidFill>
                  <a:srgbClr val="FFFFFF"/>
                </a:solidFill>
                <a:latin typeface="Tahoma"/>
                <a:cs typeface="Tahoma"/>
              </a:rPr>
              <a:t>ЕДИНСТВО </a:t>
            </a:r>
            <a:r>
              <a:rPr dirty="0" sz="1000" spc="10">
                <a:solidFill>
                  <a:srgbClr val="FFFFFF"/>
                </a:solidFill>
                <a:latin typeface="Tahoma"/>
                <a:cs typeface="Tahoma"/>
              </a:rPr>
              <a:t>И </a:t>
            </a:r>
            <a:r>
              <a:rPr dirty="0" sz="1000" spc="1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2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dirty="0" sz="1000" spc="45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z="1000" spc="60">
                <a:solidFill>
                  <a:srgbClr val="FFFFFF"/>
                </a:solidFill>
                <a:latin typeface="Tahoma"/>
                <a:cs typeface="Tahoma"/>
              </a:rPr>
              <a:t>ЛИДАРНО</a:t>
            </a:r>
            <a:r>
              <a:rPr dirty="0" sz="1000" spc="35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dirty="0" sz="1000" spc="5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z="1000" spc="10">
                <a:solidFill>
                  <a:srgbClr val="FFFFFF"/>
                </a:solidFill>
                <a:latin typeface="Tahoma"/>
                <a:cs typeface="Tahoma"/>
              </a:rPr>
              <a:t>Ь</a:t>
            </a:r>
            <a:r>
              <a:rPr dirty="0" baseline="5555" sz="1500" spc="-150">
                <a:solidFill>
                  <a:srgbClr val="FFFFFF"/>
                </a:solidFill>
                <a:latin typeface="Tahoma"/>
                <a:cs typeface="Tahoma"/>
              </a:rPr>
              <a:t>»</a:t>
            </a:r>
            <a:endParaRPr baseline="5555" sz="15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16568" y="3477005"/>
            <a:ext cx="2232025" cy="730885"/>
          </a:xfrm>
          <a:prstGeom prst="rect">
            <a:avLst/>
          </a:prstGeom>
          <a:solidFill>
            <a:srgbClr val="776EB2"/>
          </a:solidFill>
        </p:spPr>
        <p:txBody>
          <a:bodyPr wrap="square" lIns="0" tIns="6350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50"/>
              </a:spcBef>
            </a:pP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Феврал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1000" spc="-1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110">
                <a:solidFill>
                  <a:srgbClr val="231F20"/>
                </a:solidFill>
                <a:latin typeface="Tahoma"/>
                <a:cs typeface="Tahoma"/>
              </a:rPr>
              <a:t>–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м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сяц</a:t>
            </a:r>
            <a:endParaRPr sz="10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200">
              <a:latin typeface="Tahoma"/>
              <a:cs typeface="Tahoma"/>
            </a:endParaRPr>
          </a:p>
          <a:p>
            <a:pPr marL="57150" marR="1178560" indent="-5080">
              <a:lnSpc>
                <a:spcPct val="100000"/>
              </a:lnSpc>
            </a:pPr>
            <a:r>
              <a:rPr dirty="0" baseline="5555" sz="1500" spc="67">
                <a:solidFill>
                  <a:srgbClr val="FFFFFF"/>
                </a:solidFill>
                <a:latin typeface="Tahoma"/>
                <a:cs typeface="Tahoma"/>
              </a:rPr>
              <a:t>«</a:t>
            </a:r>
            <a:r>
              <a:rPr dirty="0" sz="1000" spc="45">
                <a:solidFill>
                  <a:srgbClr val="FFFFFF"/>
                </a:solidFill>
                <a:latin typeface="Tahoma"/>
                <a:cs typeface="Tahoma"/>
              </a:rPr>
              <a:t>СОЗИДАНИЕ</a:t>
            </a:r>
            <a:r>
              <a:rPr dirty="0" sz="1000" spc="-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10">
                <a:solidFill>
                  <a:srgbClr val="FFFFFF"/>
                </a:solidFill>
                <a:latin typeface="Tahoma"/>
                <a:cs typeface="Tahoma"/>
              </a:rPr>
              <a:t>И </a:t>
            </a:r>
            <a:r>
              <a:rPr dirty="0" sz="1000" spc="-3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65">
                <a:solidFill>
                  <a:srgbClr val="FFFFFF"/>
                </a:solidFill>
                <a:latin typeface="Tahoma"/>
                <a:cs typeface="Tahoma"/>
              </a:rPr>
              <a:t>НОВ</a:t>
            </a:r>
            <a:r>
              <a:rPr dirty="0" sz="1000" spc="-5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dirty="0" sz="100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z="1000" spc="7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z="1000" spc="5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dirty="0" sz="1000" spc="2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dirty="0" sz="1000" spc="60">
                <a:solidFill>
                  <a:srgbClr val="FFFFFF"/>
                </a:solidFill>
                <a:latin typeface="Tahoma"/>
                <a:cs typeface="Tahoma"/>
              </a:rPr>
              <a:t>ТВ</a:t>
            </a:r>
            <a:r>
              <a:rPr dirty="0" sz="1000" spc="2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dirty="0" baseline="5555" sz="1500" spc="-150">
                <a:solidFill>
                  <a:srgbClr val="FFFFFF"/>
                </a:solidFill>
                <a:latin typeface="Tahoma"/>
                <a:cs typeface="Tahoma"/>
              </a:rPr>
              <a:t>»</a:t>
            </a:r>
            <a:endParaRPr baseline="5555" sz="15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16568" y="4361941"/>
            <a:ext cx="2232025" cy="725170"/>
          </a:xfrm>
          <a:prstGeom prst="rect">
            <a:avLst/>
          </a:prstGeom>
          <a:solidFill>
            <a:srgbClr val="F15F43"/>
          </a:solidFill>
        </p:spPr>
        <p:txBody>
          <a:bodyPr wrap="square" lIns="0" tIns="6350" rIns="0" bIns="0" rtlCol="0" vert="horz">
            <a:spAutoFit/>
          </a:bodyPr>
          <a:lstStyle/>
          <a:p>
            <a:pPr marL="50800">
              <a:lnSpc>
                <a:spcPct val="100000"/>
              </a:lnSpc>
              <a:spcBef>
                <a:spcPts val="50"/>
              </a:spcBef>
            </a:pP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Апр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л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1000" spc="-1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110">
                <a:solidFill>
                  <a:srgbClr val="231F20"/>
                </a:solidFill>
                <a:latin typeface="Tahoma"/>
                <a:cs typeface="Tahoma"/>
              </a:rPr>
              <a:t>–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м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сяц</a:t>
            </a:r>
            <a:endParaRPr sz="10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2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r>
              <a:rPr dirty="0" baseline="5555" sz="1500" spc="37">
                <a:solidFill>
                  <a:srgbClr val="FFFFFF"/>
                </a:solidFill>
                <a:latin typeface="Tahoma"/>
                <a:cs typeface="Tahoma"/>
              </a:rPr>
              <a:t>«</a:t>
            </a:r>
            <a:r>
              <a:rPr dirty="0" sz="1000" spc="25">
                <a:solidFill>
                  <a:srgbClr val="FFFFFF"/>
                </a:solidFill>
                <a:latin typeface="Tahoma"/>
                <a:cs typeface="Tahoma"/>
              </a:rPr>
              <a:t>ТРУДОЛЮБИЕ</a:t>
            </a:r>
            <a:r>
              <a:rPr dirty="0" sz="10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1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endParaRPr sz="1000">
              <a:latin typeface="Tahoma"/>
              <a:cs typeface="Tahoma"/>
            </a:endParaRPr>
          </a:p>
          <a:p>
            <a:pPr marL="5080">
              <a:lnSpc>
                <a:spcPct val="100000"/>
              </a:lnSpc>
            </a:pPr>
            <a:r>
              <a:rPr dirty="0" sz="1000" spc="50">
                <a:solidFill>
                  <a:srgbClr val="FFFFFF"/>
                </a:solidFill>
                <a:latin typeface="Tahoma"/>
                <a:cs typeface="Tahoma"/>
              </a:rPr>
              <a:t>ПРОФЕССИОНАЛИЗМ</a:t>
            </a:r>
            <a:r>
              <a:rPr dirty="0" baseline="5555" sz="1500" spc="75">
                <a:solidFill>
                  <a:srgbClr val="FFFFFF"/>
                </a:solidFill>
                <a:latin typeface="Tahoma"/>
                <a:cs typeface="Tahoma"/>
              </a:rPr>
              <a:t>»</a:t>
            </a:r>
            <a:endParaRPr baseline="5555" sz="15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9994" y="1728012"/>
            <a:ext cx="2232025" cy="730885"/>
          </a:xfrm>
          <a:prstGeom prst="rect">
            <a:avLst/>
          </a:prstGeom>
          <a:solidFill>
            <a:srgbClr val="F15D41"/>
          </a:solidFill>
        </p:spPr>
        <p:txBody>
          <a:bodyPr wrap="square" lIns="0" tIns="6350" rIns="0" bIns="0" rtlCol="0" vert="horz">
            <a:spAutoFit/>
          </a:bodyPr>
          <a:lstStyle/>
          <a:p>
            <a:pPr marL="50800">
              <a:lnSpc>
                <a:spcPct val="100000"/>
              </a:lnSpc>
              <a:spcBef>
                <a:spcPts val="50"/>
              </a:spcBef>
            </a:pP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ентябр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1000" spc="-1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110">
                <a:solidFill>
                  <a:srgbClr val="231F20"/>
                </a:solidFill>
                <a:latin typeface="Tahoma"/>
                <a:cs typeface="Tahoma"/>
              </a:rPr>
              <a:t>–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м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сяц</a:t>
            </a:r>
            <a:endParaRPr sz="10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200">
              <a:latin typeface="Tahoma"/>
              <a:cs typeface="Tahoma"/>
            </a:endParaRPr>
          </a:p>
          <a:p>
            <a:pPr marL="50800">
              <a:lnSpc>
                <a:spcPct val="100000"/>
              </a:lnSpc>
            </a:pPr>
            <a:r>
              <a:rPr dirty="0" baseline="5555" sz="1500" spc="37">
                <a:solidFill>
                  <a:srgbClr val="FFFFFF"/>
                </a:solidFill>
                <a:latin typeface="Tahoma"/>
                <a:cs typeface="Tahoma"/>
              </a:rPr>
              <a:t>«</a:t>
            </a:r>
            <a:r>
              <a:rPr dirty="0" sz="1000" spc="25">
                <a:solidFill>
                  <a:srgbClr val="FFFFFF"/>
                </a:solidFill>
                <a:latin typeface="Tahoma"/>
                <a:cs typeface="Tahoma"/>
              </a:rPr>
              <a:t>ТРУДОЛЮБИЕ</a:t>
            </a:r>
            <a:r>
              <a:rPr dirty="0" sz="10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1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endParaRPr sz="1000">
              <a:latin typeface="Tahoma"/>
              <a:cs typeface="Tahoma"/>
            </a:endParaRPr>
          </a:p>
          <a:p>
            <a:pPr marL="55880">
              <a:lnSpc>
                <a:spcPct val="100000"/>
              </a:lnSpc>
            </a:pPr>
            <a:r>
              <a:rPr dirty="0" sz="1000" spc="50">
                <a:solidFill>
                  <a:srgbClr val="FFFFFF"/>
                </a:solidFill>
                <a:latin typeface="Tahoma"/>
                <a:cs typeface="Tahoma"/>
              </a:rPr>
              <a:t>ПРОФЕССИОНАЛИЗМ</a:t>
            </a:r>
            <a:r>
              <a:rPr dirty="0" baseline="5555" sz="1500" spc="75">
                <a:solidFill>
                  <a:srgbClr val="FFFFFF"/>
                </a:solidFill>
                <a:latin typeface="Tahoma"/>
                <a:cs typeface="Tahoma"/>
              </a:rPr>
              <a:t>»</a:t>
            </a:r>
            <a:endParaRPr baseline="5555" sz="15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9994" y="2592070"/>
            <a:ext cx="2232025" cy="730885"/>
          </a:xfrm>
          <a:prstGeom prst="rect">
            <a:avLst/>
          </a:prstGeom>
          <a:solidFill>
            <a:srgbClr val="FDB714"/>
          </a:solidFill>
        </p:spPr>
        <p:txBody>
          <a:bodyPr wrap="square" lIns="0" tIns="6350" rIns="0" bIns="0" rtlCol="0" vert="horz">
            <a:spAutoFit/>
          </a:bodyPr>
          <a:lstStyle/>
          <a:p>
            <a:pPr marL="50800">
              <a:lnSpc>
                <a:spcPct val="100000"/>
              </a:lnSpc>
              <a:spcBef>
                <a:spcPts val="50"/>
              </a:spcBef>
            </a:pP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Ноябр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1000" spc="-1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110">
                <a:solidFill>
                  <a:srgbClr val="231F20"/>
                </a:solidFill>
                <a:latin typeface="Tahoma"/>
                <a:cs typeface="Tahoma"/>
              </a:rPr>
              <a:t>–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м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сяц</a:t>
            </a:r>
            <a:endParaRPr sz="10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200">
              <a:latin typeface="Tahoma"/>
              <a:cs typeface="Tahoma"/>
            </a:endParaRPr>
          </a:p>
          <a:p>
            <a:pPr marL="55880" marR="791845" indent="-5080">
              <a:lnSpc>
                <a:spcPct val="100000"/>
              </a:lnSpc>
            </a:pPr>
            <a:r>
              <a:rPr dirty="0" baseline="5555" sz="1500" spc="60">
                <a:solidFill>
                  <a:srgbClr val="FFFFFF"/>
                </a:solidFill>
                <a:latin typeface="Tahoma"/>
                <a:cs typeface="Tahoma"/>
              </a:rPr>
              <a:t>«</a:t>
            </a:r>
            <a:r>
              <a:rPr dirty="0" sz="1000" spc="40">
                <a:solidFill>
                  <a:srgbClr val="FFFFFF"/>
                </a:solidFill>
                <a:latin typeface="Tahoma"/>
                <a:cs typeface="Tahoma"/>
              </a:rPr>
              <a:t>СПРАВЕДЛИВОСТЬ</a:t>
            </a:r>
            <a:r>
              <a:rPr dirty="0" sz="1000" spc="-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10">
                <a:solidFill>
                  <a:srgbClr val="FFFFFF"/>
                </a:solidFill>
                <a:latin typeface="Tahoma"/>
                <a:cs typeface="Tahoma"/>
              </a:rPr>
              <a:t>И </a:t>
            </a:r>
            <a:r>
              <a:rPr dirty="0" sz="1000" spc="-29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35">
                <a:solidFill>
                  <a:srgbClr val="FFFFFF"/>
                </a:solidFill>
                <a:latin typeface="Tahoma"/>
                <a:cs typeface="Tahoma"/>
              </a:rPr>
              <a:t>ОТВЕТСТВЕННОСТЬ</a:t>
            </a:r>
            <a:r>
              <a:rPr dirty="0" baseline="5555" sz="1500" spc="52">
                <a:solidFill>
                  <a:srgbClr val="FFFFFF"/>
                </a:solidFill>
                <a:latin typeface="Tahoma"/>
                <a:cs typeface="Tahoma"/>
              </a:rPr>
              <a:t>»</a:t>
            </a:r>
            <a:endParaRPr baseline="5555" sz="15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9994" y="3477005"/>
            <a:ext cx="2232025" cy="730885"/>
          </a:xfrm>
          <a:prstGeom prst="rect">
            <a:avLst/>
          </a:prstGeom>
          <a:solidFill>
            <a:srgbClr val="7B92B6"/>
          </a:solidFill>
        </p:spPr>
        <p:txBody>
          <a:bodyPr wrap="square" lIns="0" tIns="6350" rIns="0" bIns="0" rtlCol="0" vert="horz">
            <a:spAutoFit/>
          </a:bodyPr>
          <a:lstStyle/>
          <a:p>
            <a:pPr marL="50800">
              <a:lnSpc>
                <a:spcPct val="100000"/>
              </a:lnSpc>
              <a:spcBef>
                <a:spcPts val="50"/>
              </a:spcBef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Январ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1000" spc="-1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110">
                <a:solidFill>
                  <a:srgbClr val="231F20"/>
                </a:solidFill>
                <a:latin typeface="Tahoma"/>
                <a:cs typeface="Tahoma"/>
              </a:rPr>
              <a:t>–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м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сяц</a:t>
            </a:r>
            <a:endParaRPr sz="10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200">
              <a:latin typeface="Tahoma"/>
              <a:cs typeface="Tahoma"/>
            </a:endParaRPr>
          </a:p>
          <a:p>
            <a:pPr marL="50165">
              <a:lnSpc>
                <a:spcPct val="100000"/>
              </a:lnSpc>
            </a:pPr>
            <a:r>
              <a:rPr dirty="0" baseline="5555" sz="1500" spc="52">
                <a:solidFill>
                  <a:srgbClr val="FFFFFF"/>
                </a:solidFill>
                <a:latin typeface="Tahoma"/>
                <a:cs typeface="Tahoma"/>
              </a:rPr>
              <a:t>«</a:t>
            </a:r>
            <a:r>
              <a:rPr dirty="0" sz="1000" spc="35">
                <a:solidFill>
                  <a:srgbClr val="FFFFFF"/>
                </a:solidFill>
                <a:latin typeface="Tahoma"/>
                <a:cs typeface="Tahoma"/>
              </a:rPr>
              <a:t>ЗАКОН</a:t>
            </a:r>
            <a:r>
              <a:rPr dirty="0" sz="1000" spc="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10">
                <a:solidFill>
                  <a:srgbClr val="FFFFFF"/>
                </a:solidFill>
                <a:latin typeface="Tahoma"/>
                <a:cs typeface="Tahoma"/>
              </a:rPr>
              <a:t>И </a:t>
            </a:r>
            <a:r>
              <a:rPr dirty="0" sz="1000" spc="35">
                <a:solidFill>
                  <a:srgbClr val="FFFFFF"/>
                </a:solidFill>
                <a:latin typeface="Tahoma"/>
                <a:cs typeface="Tahoma"/>
              </a:rPr>
              <a:t>ПОРЯДОК</a:t>
            </a:r>
            <a:r>
              <a:rPr dirty="0" baseline="5555" sz="1500" spc="52">
                <a:solidFill>
                  <a:srgbClr val="FFFFFF"/>
                </a:solidFill>
                <a:latin typeface="Tahoma"/>
                <a:cs typeface="Tahoma"/>
              </a:rPr>
              <a:t>»</a:t>
            </a:r>
            <a:endParaRPr baseline="5555" sz="15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16568" y="2591650"/>
            <a:ext cx="2232025" cy="730885"/>
          </a:xfrm>
          <a:prstGeom prst="rect">
            <a:avLst/>
          </a:prstGeom>
          <a:solidFill>
            <a:srgbClr val="9CCC4E"/>
          </a:solidFill>
        </p:spPr>
        <p:txBody>
          <a:bodyPr wrap="square" lIns="0" tIns="6350" rIns="0" bIns="0" rtlCol="0" vert="horz">
            <a:spAutoFit/>
          </a:bodyPr>
          <a:lstStyle/>
          <a:p>
            <a:pPr marL="50800">
              <a:lnSpc>
                <a:spcPct val="100000"/>
              </a:lnSpc>
              <a:spcBef>
                <a:spcPts val="50"/>
              </a:spcBef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екабр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1000" spc="-1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110">
                <a:solidFill>
                  <a:srgbClr val="231F20"/>
                </a:solidFill>
                <a:latin typeface="Tahoma"/>
                <a:cs typeface="Tahoma"/>
              </a:rPr>
              <a:t>–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м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сяц</a:t>
            </a:r>
            <a:endParaRPr sz="10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00">
              <a:latin typeface="Tahoma"/>
              <a:cs typeface="Tahoma"/>
            </a:endParaRPr>
          </a:p>
          <a:p>
            <a:pPr marL="62230" marR="1050925" indent="-5080">
              <a:lnSpc>
                <a:spcPct val="100000"/>
              </a:lnSpc>
            </a:pPr>
            <a:r>
              <a:rPr dirty="0" baseline="5555" sz="1500" spc="52">
                <a:solidFill>
                  <a:srgbClr val="FFFFFF"/>
                </a:solidFill>
                <a:latin typeface="Tahoma"/>
                <a:cs typeface="Tahoma"/>
              </a:rPr>
              <a:t>«</a:t>
            </a:r>
            <a:r>
              <a:rPr dirty="0" sz="1000" spc="35">
                <a:solidFill>
                  <a:srgbClr val="FFFFFF"/>
                </a:solidFill>
                <a:latin typeface="Tahoma"/>
                <a:cs typeface="Tahoma"/>
              </a:rPr>
              <a:t>ЕДИНСТВО </a:t>
            </a:r>
            <a:r>
              <a:rPr dirty="0" sz="1000" spc="10">
                <a:solidFill>
                  <a:srgbClr val="FFFFFF"/>
                </a:solidFill>
                <a:latin typeface="Tahoma"/>
                <a:cs typeface="Tahoma"/>
              </a:rPr>
              <a:t>И </a:t>
            </a:r>
            <a:r>
              <a:rPr dirty="0" sz="1000" spc="1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2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dirty="0" sz="1000" spc="45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z="1000" spc="60">
                <a:solidFill>
                  <a:srgbClr val="FFFFFF"/>
                </a:solidFill>
                <a:latin typeface="Tahoma"/>
                <a:cs typeface="Tahoma"/>
              </a:rPr>
              <a:t>ЛИДАРНО</a:t>
            </a:r>
            <a:r>
              <a:rPr dirty="0" sz="1000" spc="35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dirty="0" sz="1000" spc="5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z="1000" spc="10">
                <a:solidFill>
                  <a:srgbClr val="FFFFFF"/>
                </a:solidFill>
                <a:latin typeface="Tahoma"/>
                <a:cs typeface="Tahoma"/>
              </a:rPr>
              <a:t>Ь</a:t>
            </a:r>
            <a:r>
              <a:rPr dirty="0" baseline="5555" sz="1500" spc="-150">
                <a:solidFill>
                  <a:srgbClr val="FFFFFF"/>
                </a:solidFill>
                <a:latin typeface="Tahoma"/>
                <a:cs typeface="Tahoma"/>
              </a:rPr>
              <a:t>»</a:t>
            </a:r>
            <a:endParaRPr baseline="5555" sz="15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16568" y="1728012"/>
            <a:ext cx="2232025" cy="730885"/>
          </a:xfrm>
          <a:prstGeom prst="rect">
            <a:avLst/>
          </a:prstGeom>
          <a:solidFill>
            <a:srgbClr val="00B7C9"/>
          </a:solidFill>
        </p:spPr>
        <p:txBody>
          <a:bodyPr wrap="square" lIns="0" tIns="6350" rIns="0" bIns="0" rtlCol="0" vert="horz">
            <a:spAutoFit/>
          </a:bodyPr>
          <a:lstStyle/>
          <a:p>
            <a:pPr marL="50800">
              <a:lnSpc>
                <a:spcPct val="100000"/>
              </a:lnSpc>
              <a:spcBef>
                <a:spcPts val="50"/>
              </a:spcBef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Октябр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1000" spc="-1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110">
                <a:solidFill>
                  <a:srgbClr val="231F20"/>
                </a:solidFill>
                <a:latin typeface="Tahoma"/>
                <a:cs typeface="Tahoma"/>
              </a:rPr>
              <a:t>–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м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сяц</a:t>
            </a:r>
            <a:endParaRPr sz="10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200">
              <a:latin typeface="Tahoma"/>
              <a:cs typeface="Tahoma"/>
            </a:endParaRPr>
          </a:p>
          <a:p>
            <a:pPr marL="55880" marR="846455" indent="-5080">
              <a:lnSpc>
                <a:spcPct val="100000"/>
              </a:lnSpc>
            </a:pPr>
            <a:r>
              <a:rPr dirty="0" baseline="5555" sz="1500" spc="75">
                <a:solidFill>
                  <a:srgbClr val="FFFFFF"/>
                </a:solidFill>
                <a:latin typeface="Tahoma"/>
                <a:cs typeface="Tahoma"/>
              </a:rPr>
              <a:t>«</a:t>
            </a:r>
            <a:r>
              <a:rPr dirty="0" sz="1000" spc="50">
                <a:solidFill>
                  <a:srgbClr val="FFFFFF"/>
                </a:solidFill>
                <a:latin typeface="Tahoma"/>
                <a:cs typeface="Tahoma"/>
              </a:rPr>
              <a:t>НЕЗАВИСИМОСТЬ</a:t>
            </a:r>
            <a:r>
              <a:rPr dirty="0" sz="1000" spc="-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10">
                <a:solidFill>
                  <a:srgbClr val="FFFFFF"/>
                </a:solidFill>
                <a:latin typeface="Tahoma"/>
                <a:cs typeface="Tahoma"/>
              </a:rPr>
              <a:t>И </a:t>
            </a:r>
            <a:r>
              <a:rPr dirty="0" sz="1000" spc="-30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40">
                <a:solidFill>
                  <a:srgbClr val="FFFFFF"/>
                </a:solidFill>
                <a:latin typeface="Tahoma"/>
                <a:cs typeface="Tahoma"/>
              </a:rPr>
              <a:t>ПАТРИОТИЗМ</a:t>
            </a:r>
            <a:r>
              <a:rPr dirty="0" baseline="5555" sz="1500" spc="60">
                <a:solidFill>
                  <a:srgbClr val="FFFFFF"/>
                </a:solidFill>
                <a:latin typeface="Tahoma"/>
                <a:cs typeface="Tahoma"/>
              </a:rPr>
              <a:t>»</a:t>
            </a:r>
            <a:endParaRPr baseline="5555" sz="15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716568" y="5241328"/>
            <a:ext cx="2232025" cy="725170"/>
          </a:xfrm>
          <a:prstGeom prst="rect">
            <a:avLst/>
          </a:prstGeom>
          <a:solidFill>
            <a:srgbClr val="6F62A6"/>
          </a:solidFill>
        </p:spPr>
        <p:txBody>
          <a:bodyPr wrap="square" lIns="0" tIns="6350" rIns="0" bIns="0" rtlCol="0" vert="horz">
            <a:spAutoFit/>
          </a:bodyPr>
          <a:lstStyle/>
          <a:p>
            <a:pPr marL="50800">
              <a:lnSpc>
                <a:spcPct val="100000"/>
              </a:lnSpc>
              <a:spcBef>
                <a:spcPts val="50"/>
              </a:spcBef>
            </a:pP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Июн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1000" spc="-1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110">
                <a:solidFill>
                  <a:srgbClr val="231F20"/>
                </a:solidFill>
                <a:latin typeface="Tahoma"/>
                <a:cs typeface="Tahoma"/>
              </a:rPr>
              <a:t>–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м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сяц</a:t>
            </a:r>
            <a:endParaRPr sz="10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200">
              <a:latin typeface="Tahoma"/>
              <a:cs typeface="Tahoma"/>
            </a:endParaRPr>
          </a:p>
          <a:p>
            <a:pPr marL="55880" marR="1180465" indent="-5080">
              <a:lnSpc>
                <a:spcPct val="100000"/>
              </a:lnSpc>
            </a:pPr>
            <a:r>
              <a:rPr dirty="0" baseline="5555" sz="1500" spc="67">
                <a:solidFill>
                  <a:srgbClr val="FFFFFF"/>
                </a:solidFill>
                <a:latin typeface="Tahoma"/>
                <a:cs typeface="Tahoma"/>
              </a:rPr>
              <a:t>«</a:t>
            </a:r>
            <a:r>
              <a:rPr dirty="0" sz="1000" spc="45">
                <a:solidFill>
                  <a:srgbClr val="FFFFFF"/>
                </a:solidFill>
                <a:latin typeface="Tahoma"/>
                <a:cs typeface="Tahoma"/>
              </a:rPr>
              <a:t>СОЗИДАНИЕ</a:t>
            </a:r>
            <a:r>
              <a:rPr dirty="0" sz="1000" spc="-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10">
                <a:solidFill>
                  <a:srgbClr val="FFFFFF"/>
                </a:solidFill>
                <a:latin typeface="Tahoma"/>
                <a:cs typeface="Tahoma"/>
              </a:rPr>
              <a:t>И </a:t>
            </a:r>
            <a:r>
              <a:rPr dirty="0" sz="1000" spc="-3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65">
                <a:solidFill>
                  <a:srgbClr val="FFFFFF"/>
                </a:solidFill>
                <a:latin typeface="Tahoma"/>
                <a:cs typeface="Tahoma"/>
              </a:rPr>
              <a:t>НОВ</a:t>
            </a:r>
            <a:r>
              <a:rPr dirty="0" sz="1000" spc="-5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dirty="0" sz="100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z="1000" spc="7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z="1000" spc="5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dirty="0" sz="1000" spc="2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dirty="0" sz="1000" spc="60">
                <a:solidFill>
                  <a:srgbClr val="FFFFFF"/>
                </a:solidFill>
                <a:latin typeface="Tahoma"/>
                <a:cs typeface="Tahoma"/>
              </a:rPr>
              <a:t>ТВ</a:t>
            </a:r>
            <a:r>
              <a:rPr dirty="0" sz="1000" spc="2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dirty="0" baseline="5555" sz="1500" spc="-150">
                <a:solidFill>
                  <a:srgbClr val="FFFFFF"/>
                </a:solidFill>
                <a:latin typeface="Tahoma"/>
                <a:cs typeface="Tahoma"/>
              </a:rPr>
              <a:t>»</a:t>
            </a:r>
            <a:endParaRPr baseline="5555" sz="15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59994" y="6120714"/>
            <a:ext cx="2232025" cy="725170"/>
          </a:xfrm>
          <a:prstGeom prst="rect">
            <a:avLst/>
          </a:prstGeom>
          <a:solidFill>
            <a:srgbClr val="7187AC"/>
          </a:solidFill>
        </p:spPr>
        <p:txBody>
          <a:bodyPr wrap="square" lIns="0" tIns="6350" rIns="0" bIns="0" rtlCol="0" vert="horz">
            <a:spAutoFit/>
          </a:bodyPr>
          <a:lstStyle/>
          <a:p>
            <a:pPr marL="50800">
              <a:lnSpc>
                <a:spcPct val="100000"/>
              </a:lnSpc>
              <a:spcBef>
                <a:spcPts val="50"/>
              </a:spcBef>
            </a:pP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ю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л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1000" spc="-1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110">
                <a:solidFill>
                  <a:srgbClr val="231F20"/>
                </a:solidFill>
                <a:latin typeface="Tahoma"/>
                <a:cs typeface="Tahoma"/>
              </a:rPr>
              <a:t>–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м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сяц</a:t>
            </a:r>
            <a:endParaRPr sz="10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200">
              <a:latin typeface="Tahoma"/>
              <a:cs typeface="Tahoma"/>
            </a:endParaRPr>
          </a:p>
          <a:p>
            <a:pPr marL="50800">
              <a:lnSpc>
                <a:spcPct val="100000"/>
              </a:lnSpc>
            </a:pPr>
            <a:r>
              <a:rPr dirty="0" baseline="5555" sz="1500" spc="52">
                <a:solidFill>
                  <a:srgbClr val="FFFFFF"/>
                </a:solidFill>
                <a:latin typeface="Tahoma"/>
                <a:cs typeface="Tahoma"/>
              </a:rPr>
              <a:t>«</a:t>
            </a:r>
            <a:r>
              <a:rPr dirty="0" sz="1000" spc="35">
                <a:solidFill>
                  <a:srgbClr val="FFFFFF"/>
                </a:solidFill>
                <a:latin typeface="Tahoma"/>
                <a:cs typeface="Tahoma"/>
              </a:rPr>
              <a:t>ЗАКОН</a:t>
            </a:r>
            <a:r>
              <a:rPr dirty="0" sz="1000" spc="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10">
                <a:solidFill>
                  <a:srgbClr val="FFFFFF"/>
                </a:solidFill>
                <a:latin typeface="Tahoma"/>
                <a:cs typeface="Tahoma"/>
              </a:rPr>
              <a:t>И </a:t>
            </a:r>
            <a:r>
              <a:rPr dirty="0" sz="1000" spc="35">
                <a:solidFill>
                  <a:srgbClr val="FFFFFF"/>
                </a:solidFill>
                <a:latin typeface="Tahoma"/>
                <a:cs typeface="Tahoma"/>
              </a:rPr>
              <a:t>ПОРЯДОК</a:t>
            </a:r>
            <a:r>
              <a:rPr dirty="0" baseline="5555" sz="1500" spc="52">
                <a:solidFill>
                  <a:srgbClr val="FFFFFF"/>
                </a:solidFill>
                <a:latin typeface="Tahoma"/>
                <a:cs typeface="Tahoma"/>
              </a:rPr>
              <a:t>»</a:t>
            </a:r>
            <a:endParaRPr baseline="5555" sz="15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16568" y="6120714"/>
            <a:ext cx="2232025" cy="725170"/>
          </a:xfrm>
          <a:prstGeom prst="rect">
            <a:avLst/>
          </a:prstGeom>
          <a:solidFill>
            <a:srgbClr val="7187AC"/>
          </a:solidFill>
        </p:spPr>
        <p:txBody>
          <a:bodyPr wrap="square" lIns="0" tIns="6350" rIns="0" bIns="0" rtlCol="0" vert="horz">
            <a:spAutoFit/>
          </a:bodyPr>
          <a:lstStyle/>
          <a:p>
            <a:pPr marL="50800">
              <a:lnSpc>
                <a:spcPct val="100000"/>
              </a:lnSpc>
              <a:spcBef>
                <a:spcPts val="50"/>
              </a:spcBef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Авг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1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110">
                <a:solidFill>
                  <a:srgbClr val="231F20"/>
                </a:solidFill>
                <a:latin typeface="Tahoma"/>
                <a:cs typeface="Tahoma"/>
              </a:rPr>
              <a:t>–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м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сяц</a:t>
            </a:r>
            <a:endParaRPr sz="10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200">
              <a:latin typeface="Tahoma"/>
              <a:cs typeface="Tahoma"/>
            </a:endParaRPr>
          </a:p>
          <a:p>
            <a:pPr marL="50800">
              <a:lnSpc>
                <a:spcPct val="100000"/>
              </a:lnSpc>
            </a:pPr>
            <a:r>
              <a:rPr dirty="0" baseline="5555" sz="1500" spc="52">
                <a:solidFill>
                  <a:srgbClr val="FFFFFF"/>
                </a:solidFill>
                <a:latin typeface="Tahoma"/>
                <a:cs typeface="Tahoma"/>
              </a:rPr>
              <a:t>«</a:t>
            </a:r>
            <a:r>
              <a:rPr dirty="0" sz="1000" spc="35">
                <a:solidFill>
                  <a:srgbClr val="FFFFFF"/>
                </a:solidFill>
                <a:latin typeface="Tahoma"/>
                <a:cs typeface="Tahoma"/>
              </a:rPr>
              <a:t>ЗАКОН</a:t>
            </a:r>
            <a:r>
              <a:rPr dirty="0" sz="1000" spc="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10">
                <a:solidFill>
                  <a:srgbClr val="FFFFFF"/>
                </a:solidFill>
                <a:latin typeface="Tahoma"/>
                <a:cs typeface="Tahoma"/>
              </a:rPr>
              <a:t>И </a:t>
            </a:r>
            <a:r>
              <a:rPr dirty="0" sz="1000" spc="35">
                <a:solidFill>
                  <a:srgbClr val="FFFFFF"/>
                </a:solidFill>
                <a:latin typeface="Tahoma"/>
                <a:cs typeface="Tahoma"/>
              </a:rPr>
              <a:t>ПОРЯДОК</a:t>
            </a:r>
            <a:r>
              <a:rPr dirty="0" baseline="5555" sz="1500" spc="52">
                <a:solidFill>
                  <a:srgbClr val="FFFFFF"/>
                </a:solidFill>
                <a:latin typeface="Tahoma"/>
                <a:cs typeface="Tahoma"/>
              </a:rPr>
              <a:t>»</a:t>
            </a:r>
            <a:endParaRPr baseline="5555" sz="15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93299" y="235545"/>
            <a:ext cx="308102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dirty="0" sz="1600" spc="70">
                <a:solidFill>
                  <a:srgbClr val="231F20"/>
                </a:solidFill>
                <a:latin typeface="Microsoft Sans Serif"/>
                <a:cs typeface="Microsoft Sans Serif"/>
              </a:rPr>
              <a:t>Мероприятия</a:t>
            </a:r>
            <a:r>
              <a:rPr dirty="0" sz="1600" spc="-7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65">
                <a:solidFill>
                  <a:srgbClr val="231F20"/>
                </a:solidFill>
                <a:latin typeface="Microsoft Sans Serif"/>
                <a:cs typeface="Microsoft Sans Serif"/>
              </a:rPr>
              <a:t>каждого</a:t>
            </a:r>
            <a:r>
              <a:rPr dirty="0" sz="1600" spc="-7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50">
                <a:solidFill>
                  <a:srgbClr val="231F20"/>
                </a:solidFill>
                <a:latin typeface="Microsoft Sans Serif"/>
                <a:cs typeface="Microsoft Sans Serif"/>
              </a:rPr>
              <a:t>месяца </a:t>
            </a:r>
            <a:r>
              <a:rPr dirty="0" sz="1600" spc="-409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60">
                <a:solidFill>
                  <a:srgbClr val="231F20"/>
                </a:solidFill>
                <a:latin typeface="Microsoft Sans Serif"/>
                <a:cs typeface="Microsoft Sans Serif"/>
              </a:rPr>
              <a:t>включают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93300" y="1175795"/>
            <a:ext cx="82486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20">
                <a:solidFill>
                  <a:srgbClr val="00B6C9"/>
                </a:solidFill>
                <a:latin typeface="Tahoma"/>
                <a:cs typeface="Tahoma"/>
              </a:rPr>
              <a:t>ежедневно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872338" y="3486555"/>
            <a:ext cx="3482340" cy="2104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14604">
              <a:lnSpc>
                <a:spcPct val="100000"/>
              </a:lnSpc>
              <a:spcBef>
                <a:spcPts val="100"/>
              </a:spcBef>
              <a:buFont typeface="Tahoma"/>
              <a:buChar char="•"/>
              <a:tabLst>
                <a:tab pos="193040" algn="l"/>
              </a:tabLst>
            </a:pPr>
            <a:r>
              <a:rPr dirty="0" sz="1000" spc="-45" b="1">
                <a:solidFill>
                  <a:srgbClr val="231F20"/>
                </a:solidFill>
                <a:latin typeface="Arial"/>
                <a:cs typeface="Arial"/>
              </a:rPr>
              <a:t>«Менің</a:t>
            </a:r>
            <a:r>
              <a:rPr dirty="0" sz="1000" spc="-4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5" b="1">
                <a:solidFill>
                  <a:srgbClr val="231F20"/>
                </a:solidFill>
                <a:latin typeface="Arial"/>
                <a:cs typeface="Arial"/>
              </a:rPr>
              <a:t>Қазақстаным»</a:t>
            </a:r>
            <a:r>
              <a:rPr dirty="0" sz="1000" spc="-6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110">
                <a:solidFill>
                  <a:srgbClr val="231F20"/>
                </a:solidFill>
                <a:latin typeface="Tahoma"/>
                <a:cs typeface="Tahoma"/>
              </a:rPr>
              <a:t>–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начале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учебной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недели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на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первом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уроке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обучающиеся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исполняют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Гимн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Республики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Казахстан</a:t>
            </a:r>
            <a:endParaRPr sz="1000">
              <a:latin typeface="Tahoma"/>
              <a:cs typeface="Tahoma"/>
            </a:endParaRPr>
          </a:p>
          <a:p>
            <a:pPr algn="just" marL="12700" marR="11430">
              <a:lnSpc>
                <a:spcPct val="100000"/>
              </a:lnSpc>
              <a:spcBef>
                <a:spcPts val="280"/>
              </a:spcBef>
              <a:buFont typeface="Tahoma"/>
              <a:buChar char="•"/>
              <a:tabLst>
                <a:tab pos="193040" algn="l"/>
              </a:tabLst>
            </a:pPr>
            <a:r>
              <a:rPr dirty="0" sz="1000" spc="-80" b="1">
                <a:solidFill>
                  <a:srgbClr val="231F20"/>
                </a:solidFill>
                <a:latin typeface="Arial"/>
                <a:cs typeface="Arial"/>
              </a:rPr>
              <a:t>Цитаты</a:t>
            </a:r>
            <a:r>
              <a:rPr dirty="0" sz="1000" spc="-75" b="1">
                <a:solidFill>
                  <a:srgbClr val="231F20"/>
                </a:solidFill>
                <a:latin typeface="Arial"/>
                <a:cs typeface="Arial"/>
              </a:rPr>
              <a:t> недели</a:t>
            </a:r>
            <a:r>
              <a:rPr dirty="0" sz="1000" spc="-7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110">
                <a:solidFill>
                  <a:srgbClr val="231F20"/>
                </a:solidFill>
                <a:latin typeface="Tahoma"/>
                <a:cs typeface="Tahoma"/>
              </a:rPr>
              <a:t>–</a:t>
            </a:r>
            <a:r>
              <a:rPr dirty="0" sz="1000" spc="114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пословицы,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поговорки,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народные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мудрости,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изречения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выдающихся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личностей,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содержание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которых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служит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лейтмотивом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учебной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и</a:t>
            </a:r>
            <a:r>
              <a:rPr dirty="0" sz="1000" spc="2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внеучебной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деятельности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всей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организации.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Цитаты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недели размещаются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на</a:t>
            </a:r>
            <a:r>
              <a:rPr dirty="0" sz="1000" spc="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информационных</a:t>
            </a:r>
            <a:r>
              <a:rPr dirty="0" sz="1000" spc="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стендах,</a:t>
            </a:r>
            <a:r>
              <a:rPr dirty="0" sz="1000" spc="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Led-экранах,</a:t>
            </a:r>
            <a:r>
              <a:rPr dirty="0" sz="1000" spc="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классных</a:t>
            </a:r>
            <a:r>
              <a:rPr dirty="0" sz="1000" spc="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досках</a:t>
            </a:r>
            <a:endParaRPr sz="1000">
              <a:latin typeface="Tahoma"/>
              <a:cs typeface="Tahoma"/>
            </a:endParaRPr>
          </a:p>
          <a:p>
            <a:pPr algn="just" marL="12700">
              <a:lnSpc>
                <a:spcPct val="100000"/>
              </a:lnSpc>
              <a:spcBef>
                <a:spcPts val="200"/>
              </a:spcBef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угие</a:t>
            </a:r>
            <a:endParaRPr sz="1000">
              <a:latin typeface="Tahoma"/>
              <a:cs typeface="Tahoma"/>
            </a:endParaRPr>
          </a:p>
          <a:p>
            <a:pPr algn="just" marL="12700" marR="5080">
              <a:lnSpc>
                <a:spcPct val="100000"/>
              </a:lnSpc>
              <a:spcBef>
                <a:spcPts val="285"/>
              </a:spcBef>
              <a:buFont typeface="Tahoma"/>
              <a:buChar char="•"/>
              <a:tabLst>
                <a:tab pos="193040" algn="l"/>
              </a:tabLst>
            </a:pPr>
            <a:r>
              <a:rPr dirty="0" sz="1000" spc="-50" b="1">
                <a:solidFill>
                  <a:srgbClr val="231F20"/>
                </a:solidFill>
                <a:latin typeface="Arial"/>
                <a:cs typeface="Arial"/>
              </a:rPr>
              <a:t>«Қауіпсіздік</a:t>
            </a:r>
            <a:r>
              <a:rPr dirty="0" sz="1000" spc="-4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80" b="1">
                <a:solidFill>
                  <a:srgbClr val="231F20"/>
                </a:solidFill>
                <a:latin typeface="Arial"/>
                <a:cs typeface="Arial"/>
              </a:rPr>
              <a:t>сабағы»</a:t>
            </a:r>
            <a:r>
              <a:rPr dirty="0" sz="1000" spc="-7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110">
                <a:solidFill>
                  <a:srgbClr val="231F20"/>
                </a:solidFill>
                <a:latin typeface="Tahoma"/>
                <a:cs typeface="Tahoma"/>
              </a:rPr>
              <a:t>–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10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минут</a:t>
            </a:r>
            <a:r>
              <a:rPr dirty="0" sz="1000" spc="2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254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рамках</a:t>
            </a:r>
            <a:r>
              <a:rPr dirty="0" sz="1000" spc="2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классного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часа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соблюдении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обучающимися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личной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безопасности,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безопасного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поведения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др.,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включая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изучение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правил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дорожного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движения,</a:t>
            </a:r>
            <a:r>
              <a:rPr dirty="0" sz="1000" spc="-1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основ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безопасности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жизнедеятельности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872211" y="1179472"/>
            <a:ext cx="3482975" cy="19621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  <a:buFont typeface="Tahoma"/>
              <a:buChar char="•"/>
              <a:tabLst>
                <a:tab pos="193040" algn="l"/>
              </a:tabLst>
            </a:pPr>
            <a:r>
              <a:rPr dirty="0" sz="1000" spc="-20" b="1">
                <a:solidFill>
                  <a:srgbClr val="231F20"/>
                </a:solidFill>
                <a:latin typeface="Arial"/>
                <a:cs typeface="Arial"/>
              </a:rPr>
              <a:t>«</a:t>
            </a:r>
            <a:r>
              <a:rPr dirty="0" sz="1000" spc="-110" b="1">
                <a:solidFill>
                  <a:srgbClr val="231F20"/>
                </a:solidFill>
                <a:latin typeface="Arial"/>
                <a:cs typeface="Arial"/>
              </a:rPr>
              <a:t>Ұ</a:t>
            </a:r>
            <a:r>
              <a:rPr dirty="0" sz="1000" spc="-110" b="1">
                <a:solidFill>
                  <a:srgbClr val="231F20"/>
                </a:solidFill>
                <a:latin typeface="Arial"/>
                <a:cs typeface="Arial"/>
              </a:rPr>
              <a:t>л</a:t>
            </a:r>
            <a:r>
              <a:rPr dirty="0" sz="1000" spc="-45" b="1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dirty="0" sz="1000" spc="-70" b="1">
                <a:solidFill>
                  <a:srgbClr val="231F20"/>
                </a:solidFill>
                <a:latin typeface="Arial"/>
                <a:cs typeface="Arial"/>
              </a:rPr>
              <a:t>тық</a:t>
            </a:r>
            <a:r>
              <a:rPr dirty="0" sz="10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95" b="1">
                <a:solidFill>
                  <a:srgbClr val="231F20"/>
                </a:solidFill>
                <a:latin typeface="Arial"/>
                <a:cs typeface="Arial"/>
              </a:rPr>
              <a:t>ойын</a:t>
            </a:r>
            <a:r>
              <a:rPr dirty="0" sz="1000" spc="-6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100" b="1">
                <a:solidFill>
                  <a:srgbClr val="231F20"/>
                </a:solidFill>
                <a:latin typeface="Arial"/>
                <a:cs typeface="Arial"/>
              </a:rPr>
              <a:t>–</a:t>
            </a:r>
            <a:r>
              <a:rPr dirty="0" sz="1000" spc="-9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90" b="1">
                <a:solidFill>
                  <a:srgbClr val="231F20"/>
                </a:solidFill>
                <a:latin typeface="Arial"/>
                <a:cs typeface="Arial"/>
              </a:rPr>
              <a:t>ұлт</a:t>
            </a:r>
            <a:r>
              <a:rPr dirty="0" sz="1000" spc="-5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80" b="1">
                <a:solidFill>
                  <a:srgbClr val="231F20"/>
                </a:solidFill>
                <a:latin typeface="Arial"/>
                <a:cs typeface="Arial"/>
              </a:rPr>
              <a:t>қазынасы»</a:t>
            </a:r>
            <a:r>
              <a:rPr dirty="0" sz="10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110">
                <a:solidFill>
                  <a:srgbClr val="231F20"/>
                </a:solidFill>
                <a:latin typeface="Tahoma"/>
                <a:cs typeface="Tahoma"/>
              </a:rPr>
              <a:t>–</a:t>
            </a:r>
            <a:r>
              <a:rPr dirty="0" sz="1000" spc="-114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организация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своб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дно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о 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времени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обучающихся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течение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перемен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виде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игры</a:t>
            </a:r>
            <a:r>
              <a:rPr dirty="0" sz="1000" spc="-1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110">
                <a:solidFill>
                  <a:srgbClr val="231F20"/>
                </a:solidFill>
                <a:latin typeface="Tahoma"/>
                <a:cs typeface="Tahoma"/>
              </a:rPr>
              <a:t>–</a:t>
            </a:r>
            <a:r>
              <a:rPr dirty="0" sz="1000" spc="-1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асық,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оғызқұмалақ,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б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тас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угие</a:t>
            </a:r>
            <a:endParaRPr sz="1000">
              <a:latin typeface="Tahoma"/>
              <a:cs typeface="Tahoma"/>
            </a:endParaRPr>
          </a:p>
          <a:p>
            <a:pPr algn="just" marL="192405" indent="-180340">
              <a:lnSpc>
                <a:spcPct val="100000"/>
              </a:lnSpc>
              <a:spcBef>
                <a:spcPts val="280"/>
              </a:spcBef>
              <a:buFont typeface="Tahoma"/>
              <a:buChar char="•"/>
              <a:tabLst>
                <a:tab pos="193040" algn="l"/>
              </a:tabLst>
            </a:pPr>
            <a:r>
              <a:rPr dirty="0" sz="1000" spc="-70" b="1">
                <a:solidFill>
                  <a:srgbClr val="231F20"/>
                </a:solidFill>
                <a:latin typeface="Arial"/>
                <a:cs typeface="Arial"/>
              </a:rPr>
              <a:t>«Өнегелі</a:t>
            </a:r>
            <a:r>
              <a:rPr dirty="0" sz="1000" spc="8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10" b="1">
                <a:solidFill>
                  <a:srgbClr val="231F20"/>
                </a:solidFill>
                <a:latin typeface="Arial"/>
                <a:cs typeface="Arial"/>
              </a:rPr>
              <a:t>15</a:t>
            </a:r>
            <a:r>
              <a:rPr dirty="0" sz="1000" spc="8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70" b="1">
                <a:solidFill>
                  <a:srgbClr val="231F20"/>
                </a:solidFill>
                <a:latin typeface="Arial"/>
                <a:cs typeface="Arial"/>
              </a:rPr>
              <a:t>минут»</a:t>
            </a:r>
            <a:r>
              <a:rPr dirty="0" sz="1000" spc="8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110">
                <a:solidFill>
                  <a:srgbClr val="231F20"/>
                </a:solidFill>
                <a:latin typeface="Tahoma"/>
                <a:cs typeface="Tahoma"/>
              </a:rPr>
              <a:t>–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проведение</a:t>
            </a:r>
            <a:r>
              <a:rPr dirty="0" sz="1000" spc="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родителями</a:t>
            </a:r>
            <a:r>
              <a:rPr dirty="0" sz="1000" spc="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течение</a:t>
            </a:r>
            <a:endParaRPr sz="1000">
              <a:latin typeface="Tahoma"/>
              <a:cs typeface="Tahoma"/>
            </a:endParaRPr>
          </a:p>
          <a:p>
            <a:pPr algn="just" marL="12700" marR="14604">
              <a:lnSpc>
                <a:spcPct val="100000"/>
              </a:lnSpc>
            </a:pP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15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минут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ежедневной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индивидуальной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беседы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со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своим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ребенком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на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одну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из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актуальных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нравственных</a:t>
            </a:r>
            <a:r>
              <a:rPr dirty="0" sz="1000" spc="-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тем</a:t>
            </a:r>
            <a:endParaRPr sz="1000">
              <a:latin typeface="Tahoma"/>
              <a:cs typeface="Tahoma"/>
            </a:endParaRPr>
          </a:p>
          <a:p>
            <a:pPr algn="just" marL="12700" marR="11430">
              <a:lnSpc>
                <a:spcPct val="100000"/>
              </a:lnSpc>
              <a:spcBef>
                <a:spcPts val="285"/>
              </a:spcBef>
              <a:buFont typeface="Tahoma"/>
              <a:buChar char="•"/>
              <a:tabLst>
                <a:tab pos="193040" algn="l"/>
              </a:tabLst>
            </a:pPr>
            <a:r>
              <a:rPr dirty="0" sz="1000" spc="-50" b="1">
                <a:solidFill>
                  <a:srgbClr val="231F20"/>
                </a:solidFill>
                <a:latin typeface="Arial"/>
                <a:cs typeface="Arial"/>
              </a:rPr>
              <a:t>«Үнемді </a:t>
            </a:r>
            <a:r>
              <a:rPr dirty="0" sz="1000" spc="-85" b="1">
                <a:solidFill>
                  <a:srgbClr val="231F20"/>
                </a:solidFill>
                <a:latin typeface="Arial"/>
                <a:cs typeface="Arial"/>
              </a:rPr>
              <a:t>тұтыну»</a:t>
            </a:r>
            <a:r>
              <a:rPr dirty="0" sz="1000" spc="-10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110">
                <a:solidFill>
                  <a:srgbClr val="231F20"/>
                </a:solidFill>
                <a:latin typeface="Tahoma"/>
                <a:cs typeface="Tahoma"/>
              </a:rPr>
              <a:t>–</a:t>
            </a:r>
            <a:r>
              <a:rPr dirty="0" sz="1000" spc="-1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формирование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бережного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отношения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природным</a:t>
            </a:r>
            <a:r>
              <a:rPr dirty="0" sz="1000" spc="-1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ресурсам</a:t>
            </a:r>
            <a:r>
              <a:rPr dirty="0" sz="10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(вода,энергия</a:t>
            </a:r>
            <a:r>
              <a:rPr dirty="0" sz="10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1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др.)</a:t>
            </a:r>
            <a:r>
              <a:rPr dirty="0" sz="1000" spc="-1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путем</a:t>
            </a:r>
            <a:r>
              <a:rPr dirty="0" sz="10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каждодневных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действий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потреблению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воды,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пищи,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энергии и природных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ур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через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памятки,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ин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укции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ф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лаеры</a:t>
            </a:r>
            <a:endParaRPr sz="1000">
              <a:latin typeface="Tahoma"/>
              <a:cs typeface="Tahoma"/>
            </a:endParaRPr>
          </a:p>
          <a:p>
            <a:pPr algn="just" marL="12700" marR="14604">
              <a:lnSpc>
                <a:spcPct val="100000"/>
              </a:lnSpc>
              <a:spcBef>
                <a:spcPts val="284"/>
              </a:spcBef>
              <a:buFont typeface="Tahoma"/>
              <a:buChar char="•"/>
              <a:tabLst>
                <a:tab pos="193040" algn="l"/>
              </a:tabLst>
            </a:pPr>
            <a:r>
              <a:rPr dirty="0" sz="1000" spc="-55" b="1">
                <a:solidFill>
                  <a:srgbClr val="231F20"/>
                </a:solidFill>
                <a:latin typeface="Arial"/>
                <a:cs typeface="Arial"/>
              </a:rPr>
              <a:t>«Күй</a:t>
            </a:r>
            <a:r>
              <a:rPr dirty="0" sz="1000" spc="-5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5" b="1">
                <a:solidFill>
                  <a:srgbClr val="231F20"/>
                </a:solidFill>
                <a:latin typeface="Arial"/>
                <a:cs typeface="Arial"/>
              </a:rPr>
              <a:t>күмбірі» </a:t>
            </a:r>
            <a:r>
              <a:rPr dirty="0" sz="1000" spc="110">
                <a:solidFill>
                  <a:srgbClr val="231F20"/>
                </a:solidFill>
                <a:latin typeface="Tahoma"/>
                <a:cs typeface="Tahoma"/>
              </a:rPr>
              <a:t>–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использование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кюев вместо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звонков,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а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также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звучание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кюев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во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время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больших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перемен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695552" y="3482795"/>
            <a:ext cx="9925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20">
                <a:solidFill>
                  <a:srgbClr val="00B6C9"/>
                </a:solidFill>
                <a:latin typeface="Tahoma"/>
                <a:cs typeface="Tahoma"/>
              </a:rPr>
              <a:t>еженедельно</a:t>
            </a:r>
            <a:endParaRPr sz="1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/>
          <p:nvPr/>
        </p:nvSpPr>
        <p:spPr>
          <a:xfrm>
            <a:off x="347271" y="7129609"/>
            <a:ext cx="161290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5">
                <a:solidFill>
                  <a:srgbClr val="85A8B8"/>
                </a:solidFill>
                <a:latin typeface="Trebuchet MS"/>
                <a:cs typeface="Trebuchet MS"/>
              </a:rPr>
              <a:t>10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205392" y="7129609"/>
            <a:ext cx="140970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-80">
                <a:solidFill>
                  <a:srgbClr val="85A8B8"/>
                </a:solidFill>
                <a:latin typeface="Trebuchet MS"/>
                <a:cs typeface="Trebuchet MS"/>
              </a:rPr>
              <a:t>11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693248" y="7154067"/>
            <a:ext cx="2454275" cy="14668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800" spc="-45">
                <a:solidFill>
                  <a:srgbClr val="85A8B8"/>
                </a:solidFill>
                <a:latin typeface="Trebuchet MS"/>
                <a:cs typeface="Trebuchet MS"/>
              </a:rPr>
              <a:t>МИНИСТЕРСТВОПРОСВЕЩЕНИЯРЕСПУБЛИКИКАЗАХСТАН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47300" y="235545"/>
            <a:ext cx="4658995" cy="14268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288925">
              <a:lnSpc>
                <a:spcPct val="125000"/>
              </a:lnSpc>
              <a:spcBef>
                <a:spcPts val="100"/>
              </a:spcBef>
            </a:pPr>
            <a:r>
              <a:rPr dirty="0" sz="1600" spc="50">
                <a:solidFill>
                  <a:srgbClr val="231F20"/>
                </a:solidFill>
                <a:latin typeface="Microsoft Sans Serif"/>
                <a:cs typeface="Microsoft Sans Serif"/>
              </a:rPr>
              <a:t>Создание</a:t>
            </a:r>
            <a:r>
              <a:rPr dirty="0" sz="1600" spc="-8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60">
                <a:solidFill>
                  <a:srgbClr val="231F20"/>
                </a:solidFill>
                <a:latin typeface="Microsoft Sans Serif"/>
                <a:cs typeface="Microsoft Sans Serif"/>
              </a:rPr>
              <a:t>благоприятной</a:t>
            </a:r>
            <a:r>
              <a:rPr dirty="0" sz="1600" spc="-8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45">
                <a:solidFill>
                  <a:srgbClr val="231F20"/>
                </a:solidFill>
                <a:latin typeface="Microsoft Sans Serif"/>
                <a:cs typeface="Microsoft Sans Serif"/>
              </a:rPr>
              <a:t>образовательной </a:t>
            </a:r>
            <a:r>
              <a:rPr dirty="0" sz="1600" spc="-409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65">
                <a:solidFill>
                  <a:srgbClr val="231F20"/>
                </a:solidFill>
                <a:latin typeface="Microsoft Sans Serif"/>
                <a:cs typeface="Microsoft Sans Serif"/>
              </a:rPr>
              <a:t>среды </a:t>
            </a:r>
            <a:r>
              <a:rPr dirty="0" sz="1600" spc="90">
                <a:solidFill>
                  <a:srgbClr val="231F20"/>
                </a:solidFill>
                <a:latin typeface="Microsoft Sans Serif"/>
                <a:cs typeface="Microsoft Sans Serif"/>
              </a:rPr>
              <a:t>и </a:t>
            </a:r>
            <a:r>
              <a:rPr dirty="0" sz="1600" spc="45">
                <a:solidFill>
                  <a:srgbClr val="231F20"/>
                </a:solidFill>
                <a:latin typeface="Microsoft Sans Serif"/>
                <a:cs typeface="Microsoft Sans Serif"/>
              </a:rPr>
              <a:t>ее </a:t>
            </a:r>
            <a:r>
              <a:rPr dirty="0" sz="1600" spc="60">
                <a:solidFill>
                  <a:srgbClr val="231F20"/>
                </a:solidFill>
                <a:latin typeface="Microsoft Sans Serif"/>
                <a:cs typeface="Microsoft Sans Serif"/>
              </a:rPr>
              <a:t>влияние </a:t>
            </a:r>
            <a:r>
              <a:rPr dirty="0" sz="1600" spc="55">
                <a:solidFill>
                  <a:srgbClr val="231F20"/>
                </a:solidFill>
                <a:latin typeface="Microsoft Sans Serif"/>
                <a:cs typeface="Microsoft Sans Serif"/>
              </a:rPr>
              <a:t>на </a:t>
            </a:r>
            <a:r>
              <a:rPr dirty="0" sz="1600" spc="60">
                <a:solidFill>
                  <a:srgbClr val="231F20"/>
                </a:solidFill>
                <a:latin typeface="Microsoft Sans Serif"/>
                <a:cs typeface="Microsoft Sans Serif"/>
              </a:rPr>
              <a:t>поведение </a:t>
            </a:r>
            <a:r>
              <a:rPr dirty="0" sz="1600" spc="65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40">
                <a:solidFill>
                  <a:srgbClr val="231F20"/>
                </a:solidFill>
                <a:latin typeface="Microsoft Sans Serif"/>
                <a:cs typeface="Microsoft Sans Serif"/>
              </a:rPr>
              <a:t>обучающихся</a:t>
            </a:r>
            <a:endParaRPr sz="1600">
              <a:latin typeface="Microsoft Sans Serif"/>
              <a:cs typeface="Microsoft Sans Serif"/>
            </a:endParaRPr>
          </a:p>
          <a:p>
            <a:pPr algn="just" marL="1193165" marR="5080">
              <a:lnSpc>
                <a:spcPct val="100000"/>
              </a:lnSpc>
              <a:spcBef>
                <a:spcPts val="229"/>
              </a:spcBef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Руководители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организаций образования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педагоги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играют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ключевую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роль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создании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благоприятной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среды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учеб-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но-воспита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льно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м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проц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сс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r>
              <a:rPr dirty="0" sz="1000" spc="-10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э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й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связ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важно: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7300" y="2074452"/>
            <a:ext cx="3474085" cy="721995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4190">
              <a:lnSpc>
                <a:spcPts val="1400"/>
              </a:lnSpc>
              <a:spcBef>
                <a:spcPts val="180"/>
              </a:spcBef>
            </a:pPr>
            <a:r>
              <a:rPr dirty="0" sz="1200" spc="25">
                <a:solidFill>
                  <a:srgbClr val="00B6C9"/>
                </a:solidFill>
                <a:latin typeface="Tahoma"/>
                <a:cs typeface="Tahoma"/>
              </a:rPr>
              <a:t>Создани</a:t>
            </a:r>
            <a:r>
              <a:rPr dirty="0" sz="1200" spc="30">
                <a:solidFill>
                  <a:srgbClr val="00B6C9"/>
                </a:solidFill>
                <a:latin typeface="Tahoma"/>
                <a:cs typeface="Tahoma"/>
              </a:rPr>
              <a:t>е</a:t>
            </a:r>
            <a:r>
              <a:rPr dirty="0" sz="1200" spc="-150">
                <a:solidFill>
                  <a:srgbClr val="00B6C9"/>
                </a:solidFill>
                <a:latin typeface="Tahoma"/>
                <a:cs typeface="Tahoma"/>
              </a:rPr>
              <a:t> </a:t>
            </a:r>
            <a:r>
              <a:rPr dirty="0" sz="1200" spc="15">
                <a:solidFill>
                  <a:srgbClr val="00B6C9"/>
                </a:solidFill>
                <a:latin typeface="Tahoma"/>
                <a:cs typeface="Tahoma"/>
              </a:rPr>
              <a:t>и</a:t>
            </a:r>
            <a:r>
              <a:rPr dirty="0" sz="1200" spc="-150">
                <a:solidFill>
                  <a:srgbClr val="00B6C9"/>
                </a:solidFill>
                <a:latin typeface="Tahoma"/>
                <a:cs typeface="Tahoma"/>
              </a:rPr>
              <a:t> </a:t>
            </a:r>
            <a:r>
              <a:rPr dirty="0" sz="1200" spc="35">
                <a:solidFill>
                  <a:srgbClr val="00B6C9"/>
                </a:solidFill>
                <a:latin typeface="Tahoma"/>
                <a:cs typeface="Tahoma"/>
              </a:rPr>
              <a:t>п</a:t>
            </a:r>
            <a:r>
              <a:rPr dirty="0" sz="1200" spc="30">
                <a:solidFill>
                  <a:srgbClr val="00B6C9"/>
                </a:solidFill>
                <a:latin typeface="Tahoma"/>
                <a:cs typeface="Tahoma"/>
              </a:rPr>
              <a:t>о</a:t>
            </a:r>
            <a:r>
              <a:rPr dirty="0" sz="1200" spc="65">
                <a:solidFill>
                  <a:srgbClr val="00B6C9"/>
                </a:solidFill>
                <a:latin typeface="Tahoma"/>
                <a:cs typeface="Tahoma"/>
              </a:rPr>
              <a:t>д</a:t>
            </a:r>
            <a:r>
              <a:rPr dirty="0" sz="1200" spc="20">
                <a:solidFill>
                  <a:srgbClr val="00B6C9"/>
                </a:solidFill>
                <a:latin typeface="Tahoma"/>
                <a:cs typeface="Tahoma"/>
              </a:rPr>
              <a:t>де</a:t>
            </a:r>
            <a:r>
              <a:rPr dirty="0" sz="1200">
                <a:solidFill>
                  <a:srgbClr val="00B6C9"/>
                </a:solidFill>
                <a:latin typeface="Tahoma"/>
                <a:cs typeface="Tahoma"/>
              </a:rPr>
              <a:t>р</a:t>
            </a:r>
            <a:r>
              <a:rPr dirty="0" sz="1200" spc="50">
                <a:solidFill>
                  <a:srgbClr val="00B6C9"/>
                </a:solidFill>
                <a:latin typeface="Tahoma"/>
                <a:cs typeface="Tahoma"/>
              </a:rPr>
              <a:t>жка</a:t>
            </a:r>
            <a:r>
              <a:rPr dirty="0" sz="1200" spc="-150">
                <a:solidFill>
                  <a:srgbClr val="00B6C9"/>
                </a:solidFill>
                <a:latin typeface="Tahoma"/>
                <a:cs typeface="Tahoma"/>
              </a:rPr>
              <a:t> </a:t>
            </a:r>
            <a:r>
              <a:rPr dirty="0" sz="1200" spc="25">
                <a:solidFill>
                  <a:srgbClr val="00B6C9"/>
                </a:solidFill>
                <a:latin typeface="Tahoma"/>
                <a:cs typeface="Tahoma"/>
              </a:rPr>
              <a:t>образоват</a:t>
            </a:r>
            <a:r>
              <a:rPr dirty="0" sz="1200" spc="20">
                <a:solidFill>
                  <a:srgbClr val="00B6C9"/>
                </a:solidFill>
                <a:latin typeface="Tahoma"/>
                <a:cs typeface="Tahoma"/>
              </a:rPr>
              <a:t>ельной  </a:t>
            </a:r>
            <a:r>
              <a:rPr dirty="0" sz="1200" spc="5">
                <a:solidFill>
                  <a:srgbClr val="00B6C9"/>
                </a:solidFill>
                <a:latin typeface="Tahoma"/>
                <a:cs typeface="Tahoma"/>
              </a:rPr>
              <a:t>среды:</a:t>
            </a:r>
            <a:endParaRPr sz="12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200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Обеспечение</a:t>
            </a:r>
            <a:r>
              <a:rPr dirty="0" sz="1000" spc="1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безопасности</a:t>
            </a:r>
            <a:r>
              <a:rPr dirty="0" sz="1000" spc="19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1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благоустройства</a:t>
            </a:r>
            <a:r>
              <a:rPr dirty="0" sz="1000" spc="19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организа- </a:t>
            </a:r>
            <a:r>
              <a:rPr dirty="0" sz="1000" spc="-2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ции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образования.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7300" y="2770851"/>
            <a:ext cx="3474085" cy="590550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380"/>
              </a:spcBef>
              <a:buChar char="•"/>
              <a:tabLst>
                <a:tab pos="193040" algn="l"/>
              </a:tabLst>
            </a:pP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Формирование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атмосферы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сотрудничества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поддержки.</a:t>
            </a:r>
            <a:endParaRPr sz="1000">
              <a:latin typeface="Tahoma"/>
              <a:cs typeface="Tahoma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оздание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моральной,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оциальной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л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турной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ср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ды.</a:t>
            </a:r>
            <a:endParaRPr sz="1000">
              <a:latin typeface="Tahoma"/>
              <a:cs typeface="Tahoma"/>
            </a:endParaRPr>
          </a:p>
          <a:p>
            <a:pPr marL="192405" indent="-18034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Улучшение</a:t>
            </a:r>
            <a:r>
              <a:rPr dirty="0" sz="10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физического</a:t>
            </a:r>
            <a:r>
              <a:rPr dirty="0" sz="10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окружения</a:t>
            </a:r>
            <a:r>
              <a:rPr dirty="0" sz="10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школы,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включая</a:t>
            </a:r>
            <a:r>
              <a:rPr dirty="0" sz="10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осве-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7300" y="3335874"/>
            <a:ext cx="3474085" cy="7327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щение,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уровень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шума,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качество</a:t>
            </a:r>
            <a:r>
              <a:rPr dirty="0" sz="10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воздуха</a:t>
            </a:r>
            <a:r>
              <a:rPr dirty="0" sz="10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температурный</a:t>
            </a:r>
            <a:r>
              <a:rPr dirty="0" sz="10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ре-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жим.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84"/>
              </a:spcBef>
            </a:pPr>
            <a:r>
              <a:rPr dirty="0" sz="1200" spc="40">
                <a:solidFill>
                  <a:srgbClr val="00B6C9"/>
                </a:solidFill>
                <a:latin typeface="Tahoma"/>
                <a:cs typeface="Tahoma"/>
              </a:rPr>
              <a:t>Разраб</a:t>
            </a:r>
            <a:r>
              <a:rPr dirty="0" sz="1200" spc="35">
                <a:solidFill>
                  <a:srgbClr val="00B6C9"/>
                </a:solidFill>
                <a:latin typeface="Tahoma"/>
                <a:cs typeface="Tahoma"/>
              </a:rPr>
              <a:t>о</a:t>
            </a:r>
            <a:r>
              <a:rPr dirty="0" sz="1200" spc="15">
                <a:solidFill>
                  <a:srgbClr val="00B6C9"/>
                </a:solidFill>
                <a:latin typeface="Tahoma"/>
                <a:cs typeface="Tahoma"/>
              </a:rPr>
              <a:t>тк</a:t>
            </a:r>
            <a:r>
              <a:rPr dirty="0" sz="1200" spc="20">
                <a:solidFill>
                  <a:srgbClr val="00B6C9"/>
                </a:solidFill>
                <a:latin typeface="Tahoma"/>
                <a:cs typeface="Tahoma"/>
              </a:rPr>
              <a:t>а</a:t>
            </a:r>
            <a:r>
              <a:rPr dirty="0" sz="1200" spc="-150">
                <a:solidFill>
                  <a:srgbClr val="00B6C9"/>
                </a:solidFill>
                <a:latin typeface="Tahoma"/>
                <a:cs typeface="Tahoma"/>
              </a:rPr>
              <a:t> </a:t>
            </a:r>
            <a:r>
              <a:rPr dirty="0" sz="1200" spc="15">
                <a:solidFill>
                  <a:srgbClr val="00B6C9"/>
                </a:solidFill>
                <a:latin typeface="Tahoma"/>
                <a:cs typeface="Tahoma"/>
              </a:rPr>
              <a:t>и</a:t>
            </a:r>
            <a:r>
              <a:rPr dirty="0" sz="1200" spc="-150">
                <a:solidFill>
                  <a:srgbClr val="00B6C9"/>
                </a:solidFill>
                <a:latin typeface="Tahoma"/>
                <a:cs typeface="Tahoma"/>
              </a:rPr>
              <a:t> </a:t>
            </a:r>
            <a:r>
              <a:rPr dirty="0" sz="1200" spc="15">
                <a:solidFill>
                  <a:srgbClr val="00B6C9"/>
                </a:solidFill>
                <a:latin typeface="Tahoma"/>
                <a:cs typeface="Tahoma"/>
              </a:rPr>
              <a:t>реализация</a:t>
            </a:r>
            <a:r>
              <a:rPr dirty="0" sz="1200" spc="-150">
                <a:solidFill>
                  <a:srgbClr val="00B6C9"/>
                </a:solidFill>
                <a:latin typeface="Tahoma"/>
                <a:cs typeface="Tahoma"/>
              </a:rPr>
              <a:t> </a:t>
            </a:r>
            <a:r>
              <a:rPr dirty="0" sz="1200" spc="70">
                <a:solidFill>
                  <a:srgbClr val="00B6C9"/>
                </a:solidFill>
                <a:latin typeface="Tahoma"/>
                <a:cs typeface="Tahoma"/>
              </a:rPr>
              <a:t>ш</a:t>
            </a:r>
            <a:r>
              <a:rPr dirty="0" sz="1200" spc="15">
                <a:solidFill>
                  <a:srgbClr val="00B6C9"/>
                </a:solidFill>
                <a:latin typeface="Tahoma"/>
                <a:cs typeface="Tahoma"/>
              </a:rPr>
              <a:t>к</a:t>
            </a:r>
            <a:r>
              <a:rPr dirty="0" sz="1200" spc="55">
                <a:solidFill>
                  <a:srgbClr val="00B6C9"/>
                </a:solidFill>
                <a:latin typeface="Tahoma"/>
                <a:cs typeface="Tahoma"/>
              </a:rPr>
              <a:t>о</a:t>
            </a:r>
            <a:r>
              <a:rPr dirty="0" sz="1200" spc="30">
                <a:solidFill>
                  <a:srgbClr val="00B6C9"/>
                </a:solidFill>
                <a:latin typeface="Tahoma"/>
                <a:cs typeface="Tahoma"/>
              </a:rPr>
              <a:t>льной</a:t>
            </a:r>
            <a:r>
              <a:rPr dirty="0" sz="1200" spc="-150">
                <a:solidFill>
                  <a:srgbClr val="00B6C9"/>
                </a:solidFill>
                <a:latin typeface="Tahoma"/>
                <a:cs typeface="Tahoma"/>
              </a:rPr>
              <a:t> </a:t>
            </a:r>
            <a:r>
              <a:rPr dirty="0" sz="1200" spc="45">
                <a:solidFill>
                  <a:srgbClr val="00B6C9"/>
                </a:solidFill>
                <a:latin typeface="Tahoma"/>
                <a:cs typeface="Tahoma"/>
              </a:rPr>
              <a:t>к</a:t>
            </a:r>
            <a:r>
              <a:rPr dirty="0" sz="1200">
                <a:solidFill>
                  <a:srgbClr val="00B6C9"/>
                </a:solidFill>
                <a:latin typeface="Tahoma"/>
                <a:cs typeface="Tahoma"/>
              </a:rPr>
              <a:t>у</a:t>
            </a:r>
            <a:r>
              <a:rPr dirty="0" sz="1200" spc="30">
                <a:solidFill>
                  <a:srgbClr val="00B6C9"/>
                </a:solidFill>
                <a:latin typeface="Tahoma"/>
                <a:cs typeface="Tahoma"/>
              </a:rPr>
              <a:t>л</a:t>
            </a:r>
            <a:r>
              <a:rPr dirty="0" sz="1200" spc="10">
                <a:solidFill>
                  <a:srgbClr val="00B6C9"/>
                </a:solidFill>
                <a:latin typeface="Tahoma"/>
                <a:cs typeface="Tahoma"/>
              </a:rPr>
              <a:t>ь</a:t>
            </a:r>
            <a:r>
              <a:rPr dirty="0" sz="1200" spc="-5">
                <a:solidFill>
                  <a:srgbClr val="00B6C9"/>
                </a:solidFill>
                <a:latin typeface="Tahoma"/>
                <a:cs typeface="Tahoma"/>
              </a:rPr>
              <a:t>туры:</a:t>
            </a:r>
            <a:endParaRPr sz="1200">
              <a:latin typeface="Tahoma"/>
              <a:cs typeface="Tahoma"/>
            </a:endParaRPr>
          </a:p>
          <a:p>
            <a:pPr marL="192405" indent="-180340">
              <a:lnSpc>
                <a:spcPct val="100000"/>
              </a:lnSpc>
              <a:spcBef>
                <a:spcPts val="240"/>
              </a:spcBef>
              <a:buChar char="•"/>
              <a:tabLst>
                <a:tab pos="193040" algn="l"/>
              </a:tabLst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Разработка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и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внедрение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концепций,</a:t>
            </a:r>
            <a:r>
              <a:rPr dirty="0" sz="10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поддерживающих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ос-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4007110"/>
            <a:ext cx="3481070" cy="2813050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380"/>
              </a:spcBef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новные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ценно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ти.</a:t>
            </a:r>
            <a:endParaRPr sz="1000">
              <a:latin typeface="Tahoma"/>
              <a:cs typeface="Tahoma"/>
            </a:endParaRPr>
          </a:p>
          <a:p>
            <a:pPr algn="just" marL="12700" marR="12065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Установление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четких этических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стандартов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для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всех 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участ-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ни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образова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льно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проц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са.</a:t>
            </a:r>
            <a:endParaRPr sz="1000">
              <a:latin typeface="Tahoma"/>
              <a:cs typeface="Tahoma"/>
            </a:endParaRPr>
          </a:p>
          <a:p>
            <a:pPr algn="just" marL="12700" marR="12065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Содействие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созданию инклюзивной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среды,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способствую-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щей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лично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тному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ро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ту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б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учающи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х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ся.</a:t>
            </a:r>
            <a:endParaRPr sz="1000">
              <a:latin typeface="Tahoma"/>
              <a:cs typeface="Tahoma"/>
            </a:endParaRPr>
          </a:p>
          <a:p>
            <a:pPr algn="just" marL="12700" marR="12065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Пров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дение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ориентационно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б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учения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для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новых</a:t>
            </a:r>
            <a:r>
              <a:rPr dirty="0" sz="1000" spc="-114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- 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ников,</a:t>
            </a:r>
            <a:r>
              <a:rPr dirty="0" sz="1000" spc="-1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объясняя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их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роль</a:t>
            </a:r>
            <a:r>
              <a:rPr dirty="0" sz="1000" spc="-1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влияние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на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формирование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ценност-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но-ориентированного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подхода.</a:t>
            </a:r>
            <a:endParaRPr sz="1000">
              <a:latin typeface="Tahoma"/>
              <a:cs typeface="Tahoma"/>
            </a:endParaRPr>
          </a:p>
          <a:p>
            <a:pPr algn="just" marL="12700">
              <a:lnSpc>
                <a:spcPct val="100000"/>
              </a:lnSpc>
              <a:spcBef>
                <a:spcPts val="285"/>
              </a:spcBef>
            </a:pPr>
            <a:r>
              <a:rPr dirty="0" sz="1200" spc="75">
                <a:solidFill>
                  <a:srgbClr val="00B6C9"/>
                </a:solidFill>
                <a:latin typeface="Tahoma"/>
                <a:cs typeface="Tahoma"/>
              </a:rPr>
              <a:t>П</a:t>
            </a:r>
            <a:r>
              <a:rPr dirty="0" sz="1200" spc="55">
                <a:solidFill>
                  <a:srgbClr val="00B6C9"/>
                </a:solidFill>
                <a:latin typeface="Tahoma"/>
                <a:cs typeface="Tahoma"/>
              </a:rPr>
              <a:t>о</a:t>
            </a:r>
            <a:r>
              <a:rPr dirty="0" sz="1200" spc="65">
                <a:solidFill>
                  <a:srgbClr val="00B6C9"/>
                </a:solidFill>
                <a:latin typeface="Tahoma"/>
                <a:cs typeface="Tahoma"/>
              </a:rPr>
              <a:t>д</a:t>
            </a:r>
            <a:r>
              <a:rPr dirty="0" sz="1200" spc="20">
                <a:solidFill>
                  <a:srgbClr val="00B6C9"/>
                </a:solidFill>
                <a:latin typeface="Tahoma"/>
                <a:cs typeface="Tahoma"/>
              </a:rPr>
              <a:t>де</a:t>
            </a:r>
            <a:r>
              <a:rPr dirty="0" sz="1200">
                <a:solidFill>
                  <a:srgbClr val="00B6C9"/>
                </a:solidFill>
                <a:latin typeface="Tahoma"/>
                <a:cs typeface="Tahoma"/>
              </a:rPr>
              <a:t>р</a:t>
            </a:r>
            <a:r>
              <a:rPr dirty="0" sz="1200" spc="50">
                <a:solidFill>
                  <a:srgbClr val="00B6C9"/>
                </a:solidFill>
                <a:latin typeface="Tahoma"/>
                <a:cs typeface="Tahoma"/>
              </a:rPr>
              <a:t>жка</a:t>
            </a:r>
            <a:r>
              <a:rPr dirty="0" sz="1200" spc="-150">
                <a:solidFill>
                  <a:srgbClr val="00B6C9"/>
                </a:solidFill>
                <a:latin typeface="Tahoma"/>
                <a:cs typeface="Tahoma"/>
              </a:rPr>
              <a:t> </a:t>
            </a:r>
            <a:r>
              <a:rPr dirty="0" sz="1200" spc="25">
                <a:solidFill>
                  <a:srgbClr val="00B6C9"/>
                </a:solidFill>
                <a:latin typeface="Tahoma"/>
                <a:cs typeface="Tahoma"/>
              </a:rPr>
              <a:t>взаим</a:t>
            </a:r>
            <a:r>
              <a:rPr dirty="0" sz="1200" spc="55">
                <a:solidFill>
                  <a:srgbClr val="00B6C9"/>
                </a:solidFill>
                <a:latin typeface="Tahoma"/>
                <a:cs typeface="Tahoma"/>
              </a:rPr>
              <a:t>о</a:t>
            </a:r>
            <a:r>
              <a:rPr dirty="0" sz="1200" spc="-5">
                <a:solidFill>
                  <a:srgbClr val="00B6C9"/>
                </a:solidFill>
                <a:latin typeface="Tahoma"/>
                <a:cs typeface="Tahoma"/>
              </a:rPr>
              <a:t>действия:</a:t>
            </a:r>
            <a:endParaRPr sz="1200">
              <a:latin typeface="Tahoma"/>
              <a:cs typeface="Tahoma"/>
            </a:endParaRPr>
          </a:p>
          <a:p>
            <a:pPr marL="12700" marR="7620">
              <a:lnSpc>
                <a:spcPct val="100000"/>
              </a:lnSpc>
              <a:spcBef>
                <a:spcPts val="245"/>
              </a:spcBef>
              <a:buChar char="•"/>
              <a:tabLst>
                <a:tab pos="193040" algn="l"/>
              </a:tabLst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Налаживание</a:t>
            </a:r>
            <a:r>
              <a:rPr dirty="0" sz="10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значимых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уважительных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отношений</a:t>
            </a:r>
            <a:r>
              <a:rPr dirty="0" sz="1000" spc="-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между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да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огами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б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учающимися.</a:t>
            </a:r>
            <a:endParaRPr sz="1000">
              <a:latin typeface="Tahoma"/>
              <a:cs typeface="Tahoma"/>
            </a:endParaRPr>
          </a:p>
          <a:p>
            <a:pPr marL="12700" marR="12065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Содействие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развитию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дружеских отношений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между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обучаю-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щимися.</a:t>
            </a:r>
            <a:endParaRPr sz="1000">
              <a:latin typeface="Tahoma"/>
              <a:cs typeface="Tahoma"/>
            </a:endParaRPr>
          </a:p>
          <a:p>
            <a:pPr marL="12700" marR="12065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оздани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лови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й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дл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я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днич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тв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а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ди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лям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вклю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-  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чени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х</a:t>
            </a:r>
            <a:r>
              <a:rPr dirty="0" sz="1000" spc="-114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жизн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ш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лы.</a:t>
            </a:r>
            <a:endParaRPr sz="1000">
              <a:latin typeface="Tahoma"/>
              <a:cs typeface="Tahoma"/>
            </a:endParaRPr>
          </a:p>
          <a:p>
            <a:pPr marL="192405" indent="-18034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Укрепление</a:t>
            </a:r>
            <a:r>
              <a:rPr dirty="0" sz="1000" spc="-1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связей</a:t>
            </a:r>
            <a:r>
              <a:rPr dirty="0" sz="1000" spc="-1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1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местным</a:t>
            </a:r>
            <a:r>
              <a:rPr dirty="0" sz="1000" spc="-1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сообществом</a:t>
            </a:r>
            <a:r>
              <a:rPr dirty="0" sz="1000" spc="-1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1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организациями.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74164" y="309205"/>
            <a:ext cx="236474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110">
                <a:solidFill>
                  <a:srgbClr val="00B6C9"/>
                </a:solidFill>
                <a:latin typeface="Yu Gothic UI"/>
                <a:cs typeface="Yu Gothic UI"/>
              </a:rPr>
              <a:t>РЕ</a:t>
            </a:r>
            <a:r>
              <a:rPr dirty="0" sz="1200" spc="70">
                <a:solidFill>
                  <a:srgbClr val="00B6C9"/>
                </a:solidFill>
                <a:latin typeface="Yu Gothic UI"/>
                <a:cs typeface="Yu Gothic UI"/>
              </a:rPr>
              <a:t>К</a:t>
            </a:r>
            <a:r>
              <a:rPr dirty="0" sz="1200" spc="70">
                <a:solidFill>
                  <a:srgbClr val="00B6C9"/>
                </a:solidFill>
                <a:latin typeface="Yu Gothic UI"/>
                <a:cs typeface="Yu Gothic UI"/>
              </a:rPr>
              <a:t>ОМЕНД</a:t>
            </a:r>
            <a:r>
              <a:rPr dirty="0" sz="1200" spc="30">
                <a:solidFill>
                  <a:srgbClr val="00B6C9"/>
                </a:solidFill>
                <a:latin typeface="Yu Gothic UI"/>
                <a:cs typeface="Yu Gothic UI"/>
              </a:rPr>
              <a:t>У</a:t>
            </a:r>
            <a:r>
              <a:rPr dirty="0" sz="1200" spc="105">
                <a:solidFill>
                  <a:srgbClr val="00B6C9"/>
                </a:solidFill>
                <a:latin typeface="Yu Gothic UI"/>
                <a:cs typeface="Yu Gothic UI"/>
              </a:rPr>
              <a:t>Е</a:t>
            </a:r>
            <a:r>
              <a:rPr dirty="0" sz="1200" spc="60">
                <a:solidFill>
                  <a:srgbClr val="00B6C9"/>
                </a:solidFill>
                <a:latin typeface="Yu Gothic UI"/>
                <a:cs typeface="Yu Gothic UI"/>
              </a:rPr>
              <a:t>Т</a:t>
            </a:r>
            <a:r>
              <a:rPr dirty="0" sz="1200" spc="110">
                <a:solidFill>
                  <a:srgbClr val="00B6C9"/>
                </a:solidFill>
                <a:latin typeface="Yu Gothic UI"/>
                <a:cs typeface="Yu Gothic UI"/>
              </a:rPr>
              <a:t>С</a:t>
            </a:r>
            <a:r>
              <a:rPr dirty="0" sz="1200" spc="120">
                <a:solidFill>
                  <a:srgbClr val="00B6C9"/>
                </a:solidFill>
                <a:latin typeface="Yu Gothic UI"/>
                <a:cs typeface="Yu Gothic UI"/>
              </a:rPr>
              <a:t>Я</a:t>
            </a:r>
            <a:r>
              <a:rPr dirty="0" sz="1200" spc="-45">
                <a:solidFill>
                  <a:srgbClr val="00B6C9"/>
                </a:solidFill>
                <a:latin typeface="Yu Gothic UI"/>
                <a:cs typeface="Yu Gothic UI"/>
              </a:rPr>
              <a:t> </a:t>
            </a:r>
            <a:r>
              <a:rPr dirty="0" sz="1200" spc="80">
                <a:solidFill>
                  <a:srgbClr val="00B6C9"/>
                </a:solidFill>
                <a:latin typeface="Yu Gothic UI"/>
                <a:cs typeface="Yu Gothic UI"/>
              </a:rPr>
              <a:t>ПЕДА</a:t>
            </a:r>
            <a:r>
              <a:rPr dirty="0" sz="1200" spc="10">
                <a:solidFill>
                  <a:srgbClr val="00B6C9"/>
                </a:solidFill>
                <a:latin typeface="Yu Gothic UI"/>
                <a:cs typeface="Yu Gothic UI"/>
              </a:rPr>
              <a:t>Г</a:t>
            </a:r>
            <a:r>
              <a:rPr dirty="0" sz="1200" spc="75">
                <a:solidFill>
                  <a:srgbClr val="00B6C9"/>
                </a:solidFill>
                <a:latin typeface="Yu Gothic UI"/>
                <a:cs typeface="Yu Gothic UI"/>
              </a:rPr>
              <a:t>О</a:t>
            </a:r>
            <a:r>
              <a:rPr dirty="0" sz="1200" spc="-45">
                <a:solidFill>
                  <a:srgbClr val="00B6C9"/>
                </a:solidFill>
                <a:latin typeface="Yu Gothic UI"/>
                <a:cs typeface="Yu Gothic UI"/>
              </a:rPr>
              <a:t>Г</a:t>
            </a:r>
            <a:r>
              <a:rPr dirty="0" sz="1200" spc="15">
                <a:solidFill>
                  <a:srgbClr val="00B6C9"/>
                </a:solidFill>
                <a:latin typeface="Yu Gothic UI"/>
                <a:cs typeface="Yu Gothic UI"/>
              </a:rPr>
              <a:t>АМ</a:t>
            </a:r>
            <a:endParaRPr sz="1200">
              <a:latin typeface="Yu Gothic UI"/>
              <a:cs typeface="Yu Gothic U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72335" y="1176695"/>
            <a:ext cx="3474085" cy="1823085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dirty="0" sz="1200" spc="35">
                <a:solidFill>
                  <a:srgbClr val="00B6C9"/>
                </a:solidFill>
                <a:latin typeface="Tahoma"/>
                <a:cs typeface="Tahoma"/>
              </a:rPr>
              <a:t>Формировани</a:t>
            </a:r>
            <a:r>
              <a:rPr dirty="0" sz="1200" spc="35">
                <a:solidFill>
                  <a:srgbClr val="00B6C9"/>
                </a:solidFill>
                <a:latin typeface="Tahoma"/>
                <a:cs typeface="Tahoma"/>
              </a:rPr>
              <a:t>е</a:t>
            </a:r>
            <a:r>
              <a:rPr dirty="0" sz="1200" spc="-150">
                <a:solidFill>
                  <a:srgbClr val="00B6C9"/>
                </a:solidFill>
                <a:latin typeface="Tahoma"/>
                <a:cs typeface="Tahoma"/>
              </a:rPr>
              <a:t> </a:t>
            </a:r>
            <a:r>
              <a:rPr dirty="0" sz="1200" spc="20">
                <a:solidFill>
                  <a:srgbClr val="00B6C9"/>
                </a:solidFill>
                <a:latin typeface="Tahoma"/>
                <a:cs typeface="Tahoma"/>
              </a:rPr>
              <a:t>ценнос</a:t>
            </a:r>
            <a:r>
              <a:rPr dirty="0" sz="1200" spc="10">
                <a:solidFill>
                  <a:srgbClr val="00B6C9"/>
                </a:solidFill>
                <a:latin typeface="Tahoma"/>
                <a:cs typeface="Tahoma"/>
              </a:rPr>
              <a:t>т</a:t>
            </a:r>
            <a:r>
              <a:rPr dirty="0" sz="1200" spc="5">
                <a:solidFill>
                  <a:srgbClr val="00B6C9"/>
                </a:solidFill>
                <a:latin typeface="Tahoma"/>
                <a:cs typeface="Tahoma"/>
              </a:rPr>
              <a:t>ей</a:t>
            </a:r>
            <a:r>
              <a:rPr dirty="0" sz="1200" spc="-150">
                <a:solidFill>
                  <a:srgbClr val="00B6C9"/>
                </a:solidFill>
                <a:latin typeface="Tahoma"/>
                <a:cs typeface="Tahoma"/>
              </a:rPr>
              <a:t> </a:t>
            </a:r>
            <a:r>
              <a:rPr dirty="0" sz="1200" spc="10">
                <a:solidFill>
                  <a:srgbClr val="00B6C9"/>
                </a:solidFill>
                <a:latin typeface="Tahoma"/>
                <a:cs typeface="Tahoma"/>
              </a:rPr>
              <a:t>в</a:t>
            </a:r>
            <a:r>
              <a:rPr dirty="0" sz="1200" spc="-150">
                <a:solidFill>
                  <a:srgbClr val="00B6C9"/>
                </a:solidFill>
                <a:latin typeface="Tahoma"/>
                <a:cs typeface="Tahoma"/>
              </a:rPr>
              <a:t> </a:t>
            </a:r>
            <a:r>
              <a:rPr dirty="0" sz="1200">
                <a:solidFill>
                  <a:srgbClr val="00B6C9"/>
                </a:solidFill>
                <a:latin typeface="Tahoma"/>
                <a:cs typeface="Tahoma"/>
              </a:rPr>
              <a:t>воспитании:</a:t>
            </a:r>
            <a:endParaRPr sz="12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245"/>
              </a:spcBef>
              <a:buChar char="•"/>
              <a:tabLst>
                <a:tab pos="193040" algn="l"/>
              </a:tabLst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Демонстрация</a:t>
            </a:r>
            <a:r>
              <a:rPr dirty="0" sz="1000" spc="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примера</a:t>
            </a:r>
            <a:r>
              <a:rPr dirty="0" sz="1000" spc="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для</a:t>
            </a:r>
            <a:r>
              <a:rPr dirty="0" sz="1000" spc="10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подражания</a:t>
            </a:r>
            <a:r>
              <a:rPr dirty="0" sz="1000" spc="10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10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повседневной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деятельности.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Осознание</a:t>
            </a:r>
            <a:r>
              <a:rPr dirty="0" sz="10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активное</a:t>
            </a:r>
            <a:r>
              <a:rPr dirty="0" sz="10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выполнение</a:t>
            </a:r>
            <a:r>
              <a:rPr dirty="0" sz="10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воспитания</a:t>
            </a:r>
            <a:r>
              <a:rPr dirty="0" sz="10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классе</a:t>
            </a:r>
            <a:r>
              <a:rPr dirty="0" sz="10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 </a:t>
            </a:r>
            <a:r>
              <a:rPr dirty="0" sz="1000" spc="-2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за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лами.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Координация</a:t>
            </a:r>
            <a:r>
              <a:rPr dirty="0" sz="10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руководством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для</a:t>
            </a:r>
            <a:r>
              <a:rPr dirty="0" sz="10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реализации</a:t>
            </a:r>
            <a:r>
              <a:rPr dirty="0" sz="10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подходов</a:t>
            </a:r>
            <a:r>
              <a:rPr dirty="0" sz="10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формированию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ценностей.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Создание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возможностей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для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обучающихся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развивать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свои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ценности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нормы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безопасной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поддерживающей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среде.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dirty="0" sz="1200" spc="110">
                <a:solidFill>
                  <a:srgbClr val="00B6C9"/>
                </a:solidFill>
                <a:latin typeface="Tahoma"/>
                <a:cs typeface="Tahoma"/>
              </a:rPr>
              <a:t>О</a:t>
            </a:r>
            <a:r>
              <a:rPr dirty="0" sz="1200" spc="60">
                <a:solidFill>
                  <a:srgbClr val="00B6C9"/>
                </a:solidFill>
                <a:latin typeface="Tahoma"/>
                <a:cs typeface="Tahoma"/>
              </a:rPr>
              <a:t>б</a:t>
            </a:r>
            <a:r>
              <a:rPr dirty="0" sz="1200" spc="10">
                <a:solidFill>
                  <a:srgbClr val="00B6C9"/>
                </a:solidFill>
                <a:latin typeface="Tahoma"/>
                <a:cs typeface="Tahoma"/>
              </a:rPr>
              <a:t>учение</a:t>
            </a:r>
            <a:r>
              <a:rPr dirty="0" sz="1200" spc="-150">
                <a:solidFill>
                  <a:srgbClr val="00B6C9"/>
                </a:solidFill>
                <a:latin typeface="Tahoma"/>
                <a:cs typeface="Tahoma"/>
              </a:rPr>
              <a:t> </a:t>
            </a:r>
            <a:r>
              <a:rPr dirty="0" sz="1200" spc="15">
                <a:solidFill>
                  <a:srgbClr val="00B6C9"/>
                </a:solidFill>
                <a:latin typeface="Tahoma"/>
                <a:cs typeface="Tahoma"/>
              </a:rPr>
              <a:t>и</a:t>
            </a:r>
            <a:r>
              <a:rPr dirty="0" sz="1200" spc="-150">
                <a:solidFill>
                  <a:srgbClr val="00B6C9"/>
                </a:solidFill>
                <a:latin typeface="Tahoma"/>
                <a:cs typeface="Tahoma"/>
              </a:rPr>
              <a:t> </a:t>
            </a:r>
            <a:r>
              <a:rPr dirty="0" sz="1200" spc="-5">
                <a:solidFill>
                  <a:srgbClr val="00B6C9"/>
                </a:solidFill>
                <a:latin typeface="Tahoma"/>
                <a:cs typeface="Tahoma"/>
              </a:rPr>
              <a:t>развитие: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70880" y="3075560"/>
            <a:ext cx="348424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Char char="•"/>
              <a:tabLst>
                <a:tab pos="228600" algn="l"/>
                <a:tab pos="229235" algn="l"/>
              </a:tabLst>
            </a:pP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Интеграция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ценностей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через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содержание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классных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часов, </a:t>
            </a:r>
            <a:r>
              <a:rPr dirty="0" sz="1000" spc="-2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посвящённых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вопросам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ценно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ей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формирования</a:t>
            </a:r>
            <a:r>
              <a:rPr dirty="0" sz="1000" spc="-1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лично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ти.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70880" y="3416301"/>
            <a:ext cx="347408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Char char="•"/>
              <a:tabLst>
                <a:tab pos="227329" algn="l"/>
                <a:tab pos="22860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Использование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предметного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содержания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для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обсуждения </a:t>
            </a:r>
            <a:r>
              <a:rPr dirty="0" sz="1000" spc="-2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актуальных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проблем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личностного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развития.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70880" y="3757042"/>
            <a:ext cx="347408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Char char="•"/>
              <a:tabLst>
                <a:tab pos="226060" algn="l"/>
                <a:tab pos="226695" algn="l"/>
              </a:tabLst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Организация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школьных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мероприятий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для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совместного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из-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учения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нрав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твенных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кач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тв.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70880" y="4097783"/>
            <a:ext cx="347408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Char char="•"/>
              <a:tabLst>
                <a:tab pos="229235" algn="l"/>
                <a:tab pos="229870" algn="l"/>
              </a:tabLst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Применение разнообразных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педагогических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методов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для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активно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вовлечения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б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учающи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х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ся.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870880" y="4438524"/>
            <a:ext cx="3474085" cy="5499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Char char="•"/>
              <a:tabLst>
                <a:tab pos="233679" algn="l"/>
                <a:tab pos="234315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Использование</a:t>
            </a:r>
            <a:r>
              <a:rPr dirty="0" sz="10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учебных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материалов</a:t>
            </a:r>
            <a:r>
              <a:rPr dirty="0" sz="10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ресурсов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для</a:t>
            </a:r>
            <a:r>
              <a:rPr dirty="0" sz="10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ана-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лиза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этических</a:t>
            </a:r>
            <a:r>
              <a:rPr dirty="0" sz="10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дилемм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развития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творческих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способностей.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dirty="0" sz="1200" spc="30">
                <a:solidFill>
                  <a:srgbClr val="00B6C9"/>
                </a:solidFill>
                <a:latin typeface="Tahoma"/>
                <a:cs typeface="Tahoma"/>
              </a:rPr>
              <a:t>Вн</a:t>
            </a:r>
            <a:r>
              <a:rPr dirty="0" sz="1200" spc="5">
                <a:solidFill>
                  <a:srgbClr val="00B6C9"/>
                </a:solidFill>
                <a:latin typeface="Tahoma"/>
                <a:cs typeface="Tahoma"/>
              </a:rPr>
              <a:t>е</a:t>
            </a:r>
            <a:r>
              <a:rPr dirty="0" sz="1200" spc="15">
                <a:solidFill>
                  <a:srgbClr val="00B6C9"/>
                </a:solidFill>
                <a:latin typeface="Tahoma"/>
                <a:cs typeface="Tahoma"/>
              </a:rPr>
              <a:t>учебная</a:t>
            </a:r>
            <a:r>
              <a:rPr dirty="0" sz="1200" spc="-150">
                <a:solidFill>
                  <a:srgbClr val="00B6C9"/>
                </a:solidFill>
                <a:latin typeface="Tahoma"/>
                <a:cs typeface="Tahoma"/>
              </a:rPr>
              <a:t> </a:t>
            </a:r>
            <a:r>
              <a:rPr dirty="0" sz="1200" spc="10">
                <a:solidFill>
                  <a:srgbClr val="00B6C9"/>
                </a:solidFill>
                <a:latin typeface="Tahoma"/>
                <a:cs typeface="Tahoma"/>
              </a:rPr>
              <a:t>дея</a:t>
            </a:r>
            <a:r>
              <a:rPr dirty="0" sz="1200">
                <a:solidFill>
                  <a:srgbClr val="00B6C9"/>
                </a:solidFill>
                <a:latin typeface="Tahoma"/>
                <a:cs typeface="Tahoma"/>
              </a:rPr>
              <a:t>т</a:t>
            </a:r>
            <a:r>
              <a:rPr dirty="0" sz="1200" spc="5">
                <a:solidFill>
                  <a:srgbClr val="00B6C9"/>
                </a:solidFill>
                <a:latin typeface="Tahoma"/>
                <a:cs typeface="Tahoma"/>
              </a:rPr>
              <a:t>ельность: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70880" y="4993360"/>
            <a:ext cx="34740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Организация</a:t>
            </a:r>
            <a:r>
              <a:rPr dirty="0" sz="1000" spc="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внеучебных</a:t>
            </a:r>
            <a:r>
              <a:rPr dirty="0" sz="10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мероприятий</a:t>
            </a:r>
            <a:r>
              <a:rPr dirty="0" sz="10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для</a:t>
            </a:r>
            <a:r>
              <a:rPr dirty="0" sz="1000" spc="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проявления</a:t>
            </a:r>
            <a:r>
              <a:rPr dirty="0" sz="1000" spc="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870880" y="5313908"/>
            <a:ext cx="3474085" cy="1236345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развития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лидерских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кач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тв.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Проведение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школьных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мероприятий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для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демонстрации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лично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тных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кач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тв.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Приглашение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общественных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деятелей,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родителей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для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сти- </a:t>
            </a:r>
            <a:r>
              <a:rPr dirty="0" sz="1000" spc="-2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мулирования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формирования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ценностей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обучающихся.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Разработка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реализация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проектов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социальной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активности </a:t>
            </a:r>
            <a:r>
              <a:rPr dirty="0" sz="1000" spc="-2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лон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ёрс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ой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дея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льно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ти.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7300" y="288937"/>
            <a:ext cx="2995930" cy="431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dirty="0" sz="1200" spc="75">
                <a:solidFill>
                  <a:srgbClr val="00B6C9"/>
                </a:solidFill>
                <a:latin typeface="Yu Gothic UI"/>
                <a:cs typeface="Yu Gothic UI"/>
              </a:rPr>
              <a:t>ВЗАИМОДЕЙСТВИЕ</a:t>
            </a:r>
            <a:r>
              <a:rPr dirty="0" sz="1200" spc="-50">
                <a:solidFill>
                  <a:srgbClr val="00B6C9"/>
                </a:solidFill>
                <a:latin typeface="Yu Gothic UI"/>
                <a:cs typeface="Yu Gothic UI"/>
              </a:rPr>
              <a:t> </a:t>
            </a:r>
            <a:r>
              <a:rPr dirty="0" sz="1200" spc="125">
                <a:solidFill>
                  <a:srgbClr val="00B6C9"/>
                </a:solidFill>
                <a:latin typeface="Yu Gothic UI"/>
                <a:cs typeface="Yu Gothic UI"/>
              </a:rPr>
              <a:t>С</a:t>
            </a:r>
            <a:r>
              <a:rPr dirty="0" sz="1200" spc="-50">
                <a:solidFill>
                  <a:srgbClr val="00B6C9"/>
                </a:solidFill>
                <a:latin typeface="Yu Gothic UI"/>
                <a:cs typeface="Yu Gothic UI"/>
              </a:rPr>
              <a:t> </a:t>
            </a:r>
            <a:r>
              <a:rPr dirty="0" sz="1200" spc="65">
                <a:solidFill>
                  <a:srgbClr val="00B6C9"/>
                </a:solidFill>
                <a:latin typeface="Yu Gothic UI"/>
                <a:cs typeface="Yu Gothic UI"/>
              </a:rPr>
              <a:t>РОДИТЕЛЯМИ</a:t>
            </a:r>
            <a:r>
              <a:rPr dirty="0" sz="1200" spc="-50">
                <a:solidFill>
                  <a:srgbClr val="00B6C9"/>
                </a:solidFill>
                <a:latin typeface="Yu Gothic UI"/>
                <a:cs typeface="Yu Gothic UI"/>
              </a:rPr>
              <a:t> </a:t>
            </a:r>
            <a:r>
              <a:rPr dirty="0" sz="1200" spc="40">
                <a:solidFill>
                  <a:srgbClr val="00B6C9"/>
                </a:solidFill>
                <a:latin typeface="Yu Gothic UI"/>
                <a:cs typeface="Yu Gothic UI"/>
              </a:rPr>
              <a:t>И </a:t>
            </a:r>
            <a:r>
              <a:rPr dirty="0" sz="1200" spc="-315">
                <a:solidFill>
                  <a:srgbClr val="00B6C9"/>
                </a:solidFill>
                <a:latin typeface="Yu Gothic UI"/>
                <a:cs typeface="Yu Gothic UI"/>
              </a:rPr>
              <a:t> </a:t>
            </a:r>
            <a:r>
              <a:rPr dirty="0" sz="1200" spc="80">
                <a:solidFill>
                  <a:srgbClr val="00B6C9"/>
                </a:solidFill>
                <a:latin typeface="Yu Gothic UI"/>
                <a:cs typeface="Yu Gothic UI"/>
              </a:rPr>
              <a:t>ОБЩЕСТВОМ</a:t>
            </a:r>
            <a:endParaRPr sz="1200">
              <a:latin typeface="Yu Gothic UI"/>
              <a:cs typeface="Yu Gothic U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7300" y="1213851"/>
            <a:ext cx="2136140" cy="106299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835660">
              <a:lnSpc>
                <a:spcPts val="1400"/>
              </a:lnSpc>
              <a:spcBef>
                <a:spcPts val="180"/>
              </a:spcBef>
            </a:pPr>
            <a:r>
              <a:rPr dirty="0" sz="1200" spc="80">
                <a:solidFill>
                  <a:srgbClr val="00B6C9"/>
                </a:solidFill>
                <a:latin typeface="Tahoma"/>
                <a:cs typeface="Tahoma"/>
              </a:rPr>
              <a:t>С</a:t>
            </a:r>
            <a:r>
              <a:rPr dirty="0" sz="1200" spc="65">
                <a:solidFill>
                  <a:srgbClr val="00B6C9"/>
                </a:solidFill>
                <a:latin typeface="Tahoma"/>
                <a:cs typeface="Tahoma"/>
              </a:rPr>
              <a:t>о</a:t>
            </a:r>
            <a:r>
              <a:rPr dirty="0" sz="1200" spc="15">
                <a:solidFill>
                  <a:srgbClr val="00B6C9"/>
                </a:solidFill>
                <a:latin typeface="Tahoma"/>
                <a:cs typeface="Tahoma"/>
              </a:rPr>
              <a:t>т</a:t>
            </a:r>
            <a:r>
              <a:rPr dirty="0" sz="1200" spc="5">
                <a:solidFill>
                  <a:srgbClr val="00B6C9"/>
                </a:solidFill>
                <a:latin typeface="Tahoma"/>
                <a:cs typeface="Tahoma"/>
              </a:rPr>
              <a:t>р</a:t>
            </a:r>
            <a:r>
              <a:rPr dirty="0" sz="1200" spc="-10">
                <a:solidFill>
                  <a:srgbClr val="00B6C9"/>
                </a:solidFill>
                <a:latin typeface="Tahoma"/>
                <a:cs typeface="Tahoma"/>
              </a:rPr>
              <a:t>у</a:t>
            </a:r>
            <a:r>
              <a:rPr dirty="0" sz="1200" spc="15">
                <a:solidFill>
                  <a:srgbClr val="00B6C9"/>
                </a:solidFill>
                <a:latin typeface="Tahoma"/>
                <a:cs typeface="Tahoma"/>
              </a:rPr>
              <a:t>дничеств</a:t>
            </a:r>
            <a:r>
              <a:rPr dirty="0" sz="1200" spc="20">
                <a:solidFill>
                  <a:srgbClr val="00B6C9"/>
                </a:solidFill>
                <a:latin typeface="Tahoma"/>
                <a:cs typeface="Tahoma"/>
              </a:rPr>
              <a:t>о</a:t>
            </a:r>
            <a:r>
              <a:rPr dirty="0" sz="1200" spc="-150">
                <a:solidFill>
                  <a:srgbClr val="00B6C9"/>
                </a:solidFill>
                <a:latin typeface="Tahoma"/>
                <a:cs typeface="Tahoma"/>
              </a:rPr>
              <a:t> </a:t>
            </a:r>
            <a:r>
              <a:rPr dirty="0" sz="1200" spc="25">
                <a:solidFill>
                  <a:srgbClr val="00B6C9"/>
                </a:solidFill>
                <a:latin typeface="Tahoma"/>
                <a:cs typeface="Tahoma"/>
              </a:rPr>
              <a:t>с  </a:t>
            </a:r>
            <a:r>
              <a:rPr dirty="0" sz="1200" spc="15">
                <a:solidFill>
                  <a:srgbClr val="00B6C9"/>
                </a:solidFill>
                <a:latin typeface="Tahoma"/>
                <a:cs typeface="Tahoma"/>
              </a:rPr>
              <a:t>родителями:</a:t>
            </a:r>
            <a:endParaRPr sz="1200">
              <a:latin typeface="Tahoma"/>
              <a:cs typeface="Tahoma"/>
            </a:endParaRPr>
          </a:p>
          <a:p>
            <a:pPr marL="12700" marR="9525">
              <a:lnSpc>
                <a:spcPct val="100000"/>
              </a:lnSpc>
              <a:spcBef>
                <a:spcPts val="200"/>
              </a:spcBef>
              <a:buChar char="•"/>
              <a:tabLst>
                <a:tab pos="193040" algn="l"/>
              </a:tabLst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азвитие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ткры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позитивно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о 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общения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родителями.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Включение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ди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лей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ш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льную 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жизнь</a:t>
            </a:r>
            <a:r>
              <a:rPr dirty="0" sz="1000" spc="1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для 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укрепления</a:t>
            </a:r>
            <a:r>
              <a:rPr dirty="0" sz="1000" spc="2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связи</a:t>
            </a:r>
            <a:r>
              <a:rPr dirty="0" sz="1000" spc="2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между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09246" y="1149523"/>
            <a:ext cx="2291080" cy="189103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ш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лой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домом.</a:t>
            </a:r>
            <a:endParaRPr sz="1000">
              <a:latin typeface="Tahoma"/>
              <a:cs typeface="Tahoma"/>
            </a:endParaRPr>
          </a:p>
          <a:p>
            <a:pPr marL="12700" marR="294005">
              <a:lnSpc>
                <a:spcPts val="1400"/>
              </a:lnSpc>
              <a:spcBef>
                <a:spcPts val="365"/>
              </a:spcBef>
            </a:pPr>
            <a:r>
              <a:rPr dirty="0" sz="1200" spc="40">
                <a:solidFill>
                  <a:srgbClr val="00B6C9"/>
                </a:solidFill>
                <a:latin typeface="Tahoma"/>
                <a:cs typeface="Tahoma"/>
              </a:rPr>
              <a:t>Взаи</a:t>
            </a:r>
            <a:r>
              <a:rPr dirty="0" sz="1200" spc="45">
                <a:solidFill>
                  <a:srgbClr val="00B6C9"/>
                </a:solidFill>
                <a:latin typeface="Tahoma"/>
                <a:cs typeface="Tahoma"/>
              </a:rPr>
              <a:t>м</a:t>
            </a:r>
            <a:r>
              <a:rPr dirty="0" sz="1200" spc="55">
                <a:solidFill>
                  <a:srgbClr val="00B6C9"/>
                </a:solidFill>
                <a:latin typeface="Tahoma"/>
                <a:cs typeface="Tahoma"/>
              </a:rPr>
              <a:t>о</a:t>
            </a:r>
            <a:r>
              <a:rPr dirty="0" sz="1200" spc="10">
                <a:solidFill>
                  <a:srgbClr val="00B6C9"/>
                </a:solidFill>
                <a:latin typeface="Tahoma"/>
                <a:cs typeface="Tahoma"/>
              </a:rPr>
              <a:t>действи</a:t>
            </a:r>
            <a:r>
              <a:rPr dirty="0" sz="1200" spc="15">
                <a:solidFill>
                  <a:srgbClr val="00B6C9"/>
                </a:solidFill>
                <a:latin typeface="Tahoma"/>
                <a:cs typeface="Tahoma"/>
              </a:rPr>
              <a:t>е</a:t>
            </a:r>
            <a:r>
              <a:rPr dirty="0" sz="1200" spc="-150">
                <a:solidFill>
                  <a:srgbClr val="00B6C9"/>
                </a:solidFill>
                <a:latin typeface="Tahoma"/>
                <a:cs typeface="Tahoma"/>
              </a:rPr>
              <a:t> </a:t>
            </a:r>
            <a:r>
              <a:rPr dirty="0" sz="1200" spc="35">
                <a:solidFill>
                  <a:srgbClr val="00B6C9"/>
                </a:solidFill>
                <a:latin typeface="Tahoma"/>
                <a:cs typeface="Tahoma"/>
              </a:rPr>
              <a:t>с</a:t>
            </a:r>
            <a:r>
              <a:rPr dirty="0" sz="1200" spc="-150">
                <a:solidFill>
                  <a:srgbClr val="00B6C9"/>
                </a:solidFill>
                <a:latin typeface="Tahoma"/>
                <a:cs typeface="Tahoma"/>
              </a:rPr>
              <a:t> </a:t>
            </a:r>
            <a:r>
              <a:rPr dirty="0" sz="1200" spc="95">
                <a:solidFill>
                  <a:srgbClr val="00B6C9"/>
                </a:solidFill>
                <a:latin typeface="Tahoma"/>
                <a:cs typeface="Tahoma"/>
              </a:rPr>
              <a:t>м</a:t>
            </a:r>
            <a:r>
              <a:rPr dirty="0" sz="1200" spc="30">
                <a:solidFill>
                  <a:srgbClr val="00B6C9"/>
                </a:solidFill>
                <a:latin typeface="Tahoma"/>
                <a:cs typeface="Tahoma"/>
              </a:rPr>
              <a:t>естным  </a:t>
            </a:r>
            <a:r>
              <a:rPr dirty="0" sz="1200" spc="30">
                <a:solidFill>
                  <a:srgbClr val="00B6C9"/>
                </a:solidFill>
                <a:latin typeface="Tahoma"/>
                <a:cs typeface="Tahoma"/>
              </a:rPr>
              <a:t>сообществом:</a:t>
            </a:r>
            <a:endParaRPr sz="1200">
              <a:latin typeface="Tahoma"/>
              <a:cs typeface="Tahoma"/>
            </a:endParaRPr>
          </a:p>
          <a:p>
            <a:pPr algn="just" marL="12700" marR="5080">
              <a:lnSpc>
                <a:spcPct val="100000"/>
              </a:lnSpc>
              <a:spcBef>
                <a:spcPts val="200"/>
              </a:spcBef>
              <a:buChar char="•"/>
              <a:tabLst>
                <a:tab pos="193040" algn="l"/>
              </a:tabLst>
            </a:pP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Установление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поддержание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связей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местными организациями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для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расши-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рения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образовательных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возможностей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учащихся.</a:t>
            </a:r>
            <a:endParaRPr sz="1000">
              <a:latin typeface="Tahoma"/>
              <a:cs typeface="Tahoma"/>
            </a:endParaRPr>
          </a:p>
          <a:p>
            <a:pPr algn="just" marL="12700" marR="508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Организация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школьных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проектов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мероприятий,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направленных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на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соци-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альное развитие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участие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 жизни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со-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общества.</a:t>
            </a:r>
            <a:endParaRPr sz="100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823106"/>
            <a:ext cx="5453989" cy="373689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693300" y="288937"/>
            <a:ext cx="3110865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dirty="0" sz="1200" spc="65">
                <a:solidFill>
                  <a:srgbClr val="00B6C9"/>
                </a:solidFill>
                <a:latin typeface="Yu Gothic UI"/>
                <a:cs typeface="Yu Gothic UI"/>
              </a:rPr>
              <a:t>ИНТЕГРАЦИЯ ЦЕННОСТНО- </a:t>
            </a:r>
            <a:r>
              <a:rPr dirty="0" sz="1200" spc="70">
                <a:solidFill>
                  <a:srgbClr val="00B6C9"/>
                </a:solidFill>
                <a:latin typeface="Yu Gothic UI"/>
                <a:cs typeface="Yu Gothic UI"/>
              </a:rPr>
              <a:t> </a:t>
            </a:r>
            <a:r>
              <a:rPr dirty="0" sz="1200" spc="65">
                <a:solidFill>
                  <a:srgbClr val="00B6C9"/>
                </a:solidFill>
                <a:latin typeface="Yu Gothic UI"/>
                <a:cs typeface="Yu Gothic UI"/>
              </a:rPr>
              <a:t>ОРИЕНТИРОВАННОГО</a:t>
            </a:r>
            <a:r>
              <a:rPr dirty="0" sz="1200" spc="-70">
                <a:solidFill>
                  <a:srgbClr val="00B6C9"/>
                </a:solidFill>
                <a:latin typeface="Yu Gothic UI"/>
                <a:cs typeface="Yu Gothic UI"/>
              </a:rPr>
              <a:t> </a:t>
            </a:r>
            <a:r>
              <a:rPr dirty="0" sz="1200" spc="65">
                <a:solidFill>
                  <a:srgbClr val="00B6C9"/>
                </a:solidFill>
                <a:latin typeface="Yu Gothic UI"/>
                <a:cs typeface="Yu Gothic UI"/>
              </a:rPr>
              <a:t>ОБРАЗОВАНИЯ</a:t>
            </a:r>
            <a:r>
              <a:rPr dirty="0" sz="1200" spc="-70">
                <a:solidFill>
                  <a:srgbClr val="00B6C9"/>
                </a:solidFill>
                <a:latin typeface="Yu Gothic UI"/>
                <a:cs typeface="Yu Gothic UI"/>
              </a:rPr>
              <a:t> </a:t>
            </a:r>
            <a:r>
              <a:rPr dirty="0" sz="1200" spc="130">
                <a:solidFill>
                  <a:srgbClr val="00B6C9"/>
                </a:solidFill>
                <a:latin typeface="Yu Gothic UI"/>
                <a:cs typeface="Yu Gothic UI"/>
              </a:rPr>
              <a:t>В </a:t>
            </a:r>
            <a:r>
              <a:rPr dirty="0" sz="1200" spc="-315">
                <a:solidFill>
                  <a:srgbClr val="00B6C9"/>
                </a:solidFill>
                <a:latin typeface="Yu Gothic UI"/>
                <a:cs typeface="Yu Gothic UI"/>
              </a:rPr>
              <a:t> </a:t>
            </a:r>
            <a:r>
              <a:rPr dirty="0" sz="1200" spc="85">
                <a:solidFill>
                  <a:srgbClr val="00B6C9"/>
                </a:solidFill>
                <a:latin typeface="Yu Gothic UI"/>
                <a:cs typeface="Yu Gothic UI"/>
              </a:rPr>
              <a:t>УЧЕБНУЮ</a:t>
            </a:r>
            <a:r>
              <a:rPr dirty="0" sz="1200" spc="-50">
                <a:solidFill>
                  <a:srgbClr val="00B6C9"/>
                </a:solidFill>
                <a:latin typeface="Yu Gothic UI"/>
                <a:cs typeface="Yu Gothic UI"/>
              </a:rPr>
              <a:t> </a:t>
            </a:r>
            <a:r>
              <a:rPr dirty="0" sz="1200" spc="45">
                <a:solidFill>
                  <a:srgbClr val="00B6C9"/>
                </a:solidFill>
                <a:latin typeface="Yu Gothic UI"/>
                <a:cs typeface="Yu Gothic UI"/>
              </a:rPr>
              <a:t>ПРОГРАММУ</a:t>
            </a:r>
            <a:endParaRPr sz="1200">
              <a:latin typeface="Yu Gothic UI"/>
              <a:cs typeface="Yu Gothic U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7362" y="7129696"/>
            <a:ext cx="156210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-15">
                <a:solidFill>
                  <a:srgbClr val="85A8B8"/>
                </a:solidFill>
                <a:latin typeface="Trebuchet MS"/>
                <a:cs typeface="Trebuchet MS"/>
              </a:rPr>
              <a:t>12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186687" y="7129696"/>
            <a:ext cx="159385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-5">
                <a:solidFill>
                  <a:srgbClr val="85A8B8"/>
                </a:solidFill>
                <a:latin typeface="Trebuchet MS"/>
                <a:cs typeface="Trebuchet MS"/>
              </a:rPr>
              <a:t>13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5693248" y="7154067"/>
            <a:ext cx="2454275" cy="14668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800" spc="-45">
                <a:solidFill>
                  <a:srgbClr val="85A8B8"/>
                </a:solidFill>
                <a:latin typeface="Trebuchet MS"/>
                <a:cs typeface="Trebuchet MS"/>
              </a:rPr>
              <a:t>МИНИСТЕРСТВОПРОСВЕЩЕНИЯРЕСПУБЛИКИКАЗАХСТАН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93300" y="1176695"/>
            <a:ext cx="3485515" cy="5223510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dirty="0" sz="1200" spc="35">
                <a:solidFill>
                  <a:srgbClr val="00B6C9"/>
                </a:solidFill>
                <a:latin typeface="Tahoma"/>
                <a:cs typeface="Tahoma"/>
              </a:rPr>
              <a:t>Ин</a:t>
            </a:r>
            <a:r>
              <a:rPr dirty="0" sz="1200" spc="20">
                <a:solidFill>
                  <a:srgbClr val="00B6C9"/>
                </a:solidFill>
                <a:latin typeface="Tahoma"/>
                <a:cs typeface="Tahoma"/>
              </a:rPr>
              <a:t>т</a:t>
            </a:r>
            <a:r>
              <a:rPr dirty="0" sz="1200" spc="15">
                <a:solidFill>
                  <a:srgbClr val="00B6C9"/>
                </a:solidFill>
                <a:latin typeface="Tahoma"/>
                <a:cs typeface="Tahoma"/>
              </a:rPr>
              <a:t>еграция</a:t>
            </a:r>
            <a:r>
              <a:rPr dirty="0" sz="1200" spc="-150">
                <a:solidFill>
                  <a:srgbClr val="00B6C9"/>
                </a:solidFill>
                <a:latin typeface="Tahoma"/>
                <a:cs typeface="Tahoma"/>
              </a:rPr>
              <a:t> </a:t>
            </a:r>
            <a:r>
              <a:rPr dirty="0" sz="1200" spc="10">
                <a:solidFill>
                  <a:srgbClr val="00B6C9"/>
                </a:solidFill>
                <a:latin typeface="Tahoma"/>
                <a:cs typeface="Tahoma"/>
              </a:rPr>
              <a:t>в</a:t>
            </a:r>
            <a:r>
              <a:rPr dirty="0" sz="1200" spc="-150">
                <a:solidFill>
                  <a:srgbClr val="00B6C9"/>
                </a:solidFill>
                <a:latin typeface="Tahoma"/>
                <a:cs typeface="Tahoma"/>
              </a:rPr>
              <a:t> </a:t>
            </a:r>
            <a:r>
              <a:rPr dirty="0" sz="1200" spc="20">
                <a:solidFill>
                  <a:srgbClr val="00B6C9"/>
                </a:solidFill>
                <a:latin typeface="Tahoma"/>
                <a:cs typeface="Tahoma"/>
              </a:rPr>
              <a:t>учебные</a:t>
            </a:r>
            <a:r>
              <a:rPr dirty="0" sz="1200" spc="-150">
                <a:solidFill>
                  <a:srgbClr val="00B6C9"/>
                </a:solidFill>
                <a:latin typeface="Tahoma"/>
                <a:cs typeface="Tahoma"/>
              </a:rPr>
              <a:t> </a:t>
            </a:r>
            <a:r>
              <a:rPr dirty="0" sz="1200" spc="35">
                <a:solidFill>
                  <a:srgbClr val="00B6C9"/>
                </a:solidFill>
                <a:latin typeface="Tahoma"/>
                <a:cs typeface="Tahoma"/>
              </a:rPr>
              <a:t>пред</a:t>
            </a:r>
            <a:r>
              <a:rPr dirty="0" sz="1200" spc="35">
                <a:solidFill>
                  <a:srgbClr val="00B6C9"/>
                </a:solidFill>
                <a:latin typeface="Tahoma"/>
                <a:cs typeface="Tahoma"/>
              </a:rPr>
              <a:t>м</a:t>
            </a:r>
            <a:r>
              <a:rPr dirty="0" sz="1200" spc="-15">
                <a:solidFill>
                  <a:srgbClr val="00B6C9"/>
                </a:solidFill>
                <a:latin typeface="Tahoma"/>
                <a:cs typeface="Tahoma"/>
              </a:rPr>
              <a:t>еты:</a:t>
            </a:r>
            <a:endParaRPr sz="1200">
              <a:latin typeface="Tahoma"/>
              <a:cs typeface="Tahoma"/>
            </a:endParaRPr>
          </a:p>
          <a:p>
            <a:pPr algn="just" marL="12700" marR="15875">
              <a:lnSpc>
                <a:spcPct val="100000"/>
              </a:lnSpc>
              <a:spcBef>
                <a:spcPts val="245"/>
              </a:spcBef>
              <a:buChar char="•"/>
              <a:tabLst>
                <a:tab pos="193040" algn="l"/>
              </a:tabLst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Включение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ценностно-ориентированных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подходов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ос-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новные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учебные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дметы.</a:t>
            </a:r>
            <a:endParaRPr sz="1000">
              <a:latin typeface="Tahoma"/>
              <a:cs typeface="Tahoma"/>
            </a:endParaRPr>
          </a:p>
          <a:p>
            <a:pPr algn="just" marL="12700" marR="15875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Преподавание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ценностей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через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социальные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науки,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языки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музыку.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dirty="0" sz="1200" spc="25">
                <a:solidFill>
                  <a:srgbClr val="00B6C9"/>
                </a:solidFill>
                <a:latin typeface="Tahoma"/>
                <a:cs typeface="Tahoma"/>
              </a:rPr>
              <a:t>Внеклассные</a:t>
            </a:r>
            <a:r>
              <a:rPr dirty="0" sz="1200" spc="-150">
                <a:solidFill>
                  <a:srgbClr val="00B6C9"/>
                </a:solidFill>
                <a:latin typeface="Tahoma"/>
                <a:cs typeface="Tahoma"/>
              </a:rPr>
              <a:t> </a:t>
            </a:r>
            <a:r>
              <a:rPr dirty="0" sz="1200" spc="95">
                <a:solidFill>
                  <a:srgbClr val="00B6C9"/>
                </a:solidFill>
                <a:latin typeface="Tahoma"/>
                <a:cs typeface="Tahoma"/>
              </a:rPr>
              <a:t>м</a:t>
            </a:r>
            <a:r>
              <a:rPr dirty="0" sz="1200" spc="5">
                <a:solidFill>
                  <a:srgbClr val="00B6C9"/>
                </a:solidFill>
                <a:latin typeface="Tahoma"/>
                <a:cs typeface="Tahoma"/>
              </a:rPr>
              <a:t>ероприятия:</a:t>
            </a:r>
            <a:endParaRPr sz="1200">
              <a:latin typeface="Tahoma"/>
              <a:cs typeface="Tahoma"/>
            </a:endParaRPr>
          </a:p>
          <a:p>
            <a:pPr algn="just" marL="12700" marR="15875">
              <a:lnSpc>
                <a:spcPct val="100000"/>
              </a:lnSpc>
              <a:spcBef>
                <a:spcPts val="245"/>
              </a:spcBef>
              <a:buChar char="•"/>
              <a:tabLst>
                <a:tab pos="193040" algn="l"/>
              </a:tabLst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Организация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внеклассных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мероприятий,</a:t>
            </a:r>
            <a:r>
              <a:rPr dirty="0" sz="1000" spc="-10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направленных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на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развитие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навыков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социальных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отношений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обучающихся.</a:t>
            </a:r>
            <a:endParaRPr sz="1000">
              <a:latin typeface="Tahoma"/>
              <a:cs typeface="Tahoma"/>
            </a:endParaRPr>
          </a:p>
          <a:p>
            <a:pPr algn="just" marL="12700" marR="15875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Организация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проведение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национальных</a:t>
            </a:r>
            <a:r>
              <a:rPr dirty="0" sz="1000" spc="-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праздников,</a:t>
            </a:r>
            <a:r>
              <a:rPr dirty="0" sz="1000" spc="-1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час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чтения,</a:t>
            </a:r>
            <a:r>
              <a:rPr dirty="0" sz="1000" spc="-1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уроки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цифровой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гигиены,</a:t>
            </a:r>
            <a:r>
              <a:rPr dirty="0" sz="1000" spc="-1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продвижение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здорового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об-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раза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жизни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спортивные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мероприятия.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dirty="0" sz="1200" spc="35">
                <a:solidFill>
                  <a:srgbClr val="00B6C9"/>
                </a:solidFill>
                <a:latin typeface="Tahoma"/>
                <a:cs typeface="Tahoma"/>
              </a:rPr>
              <a:t>Часы</a:t>
            </a:r>
            <a:r>
              <a:rPr dirty="0" sz="1200" spc="-150">
                <a:solidFill>
                  <a:srgbClr val="00B6C9"/>
                </a:solidFill>
                <a:latin typeface="Tahoma"/>
                <a:cs typeface="Tahoma"/>
              </a:rPr>
              <a:t> </a:t>
            </a:r>
            <a:r>
              <a:rPr dirty="0" sz="1200" spc="15">
                <a:solidFill>
                  <a:srgbClr val="00B6C9"/>
                </a:solidFill>
                <a:latin typeface="Tahoma"/>
                <a:cs typeface="Tahoma"/>
              </a:rPr>
              <a:t>развития</a:t>
            </a:r>
            <a:r>
              <a:rPr dirty="0" sz="1200" spc="-150">
                <a:solidFill>
                  <a:srgbClr val="00B6C9"/>
                </a:solidFill>
                <a:latin typeface="Tahoma"/>
                <a:cs typeface="Tahoma"/>
              </a:rPr>
              <a:t> </a:t>
            </a:r>
            <a:r>
              <a:rPr dirty="0" sz="1200" spc="20">
                <a:solidFill>
                  <a:srgbClr val="00B6C9"/>
                </a:solidFill>
                <a:latin typeface="Tahoma"/>
                <a:cs typeface="Tahoma"/>
              </a:rPr>
              <a:t>ценнос</a:t>
            </a:r>
            <a:r>
              <a:rPr dirty="0" sz="1200" spc="10">
                <a:solidFill>
                  <a:srgbClr val="00B6C9"/>
                </a:solidFill>
                <a:latin typeface="Tahoma"/>
                <a:cs typeface="Tahoma"/>
              </a:rPr>
              <a:t>т</a:t>
            </a:r>
            <a:r>
              <a:rPr dirty="0" sz="1200" spc="-40">
                <a:solidFill>
                  <a:srgbClr val="00B6C9"/>
                </a:solidFill>
                <a:latin typeface="Tahoma"/>
                <a:cs typeface="Tahoma"/>
              </a:rPr>
              <a:t>ей:</a:t>
            </a:r>
            <a:endParaRPr sz="1200">
              <a:latin typeface="Tahoma"/>
              <a:cs typeface="Tahoma"/>
            </a:endParaRPr>
          </a:p>
          <a:p>
            <a:pPr algn="just" marL="12700" marR="15875">
              <a:lnSpc>
                <a:spcPct val="100000"/>
              </a:lnSpc>
              <a:spcBef>
                <a:spcPts val="245"/>
              </a:spcBef>
              <a:buChar char="•"/>
              <a:tabLst>
                <a:tab pos="193040" algn="l"/>
              </a:tabLst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Проведение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классных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часов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развитию саморефлексии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критич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мышления,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принятие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решений.</a:t>
            </a:r>
            <a:endParaRPr sz="1000">
              <a:latin typeface="Tahoma"/>
              <a:cs typeface="Tahoma"/>
            </a:endParaRPr>
          </a:p>
          <a:p>
            <a:pPr algn="just" marL="12700" marR="15875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Знакомство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различными аргументами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 способами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ис-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пользования.</a:t>
            </a:r>
            <a:endParaRPr sz="1000">
              <a:latin typeface="Tahoma"/>
              <a:cs typeface="Tahoma"/>
            </a:endParaRPr>
          </a:p>
          <a:p>
            <a:pPr algn="just" marL="12700" marR="10160">
              <a:lnSpc>
                <a:spcPct val="100000"/>
              </a:lnSpc>
              <a:spcBef>
                <a:spcPts val="280"/>
              </a:spcBef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Создавая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такую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образовательную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среду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выполняя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эти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обя-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занности,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руководители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педагоги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могут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значительно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влиять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формирование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положительного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поведения и ценностей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у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учащихся.</a:t>
            </a:r>
            <a:endParaRPr sz="1000">
              <a:latin typeface="Tahoma"/>
              <a:cs typeface="Tahoma"/>
            </a:endParaRPr>
          </a:p>
          <a:p>
            <a:pPr algn="just" marL="12700" marR="5080">
              <a:lnSpc>
                <a:spcPct val="100000"/>
              </a:lnSpc>
              <a:spcBef>
                <a:spcPts val="285"/>
              </a:spcBef>
            </a:pP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Все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вышеперечисленное носит рекомендательный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характер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 предназначено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для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внедрения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ценностно-ориентирован-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ного и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компетентностного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подходов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организациях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обра- </a:t>
            </a:r>
            <a:r>
              <a:rPr dirty="0" sz="10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зования.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Эти</a:t>
            </a:r>
            <a:r>
              <a:rPr dirty="0" sz="1000" spc="2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меры</a:t>
            </a:r>
            <a:r>
              <a:rPr dirty="0" sz="1000" spc="2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2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стратегии,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могут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быть</a:t>
            </a:r>
            <a:r>
              <a:rPr dirty="0" sz="1000" spc="2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адаптированы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конкретным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условиям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потребностям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каждой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школы,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помогут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создать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более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эффективную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поддерживающую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образовательную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среду.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Следование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этим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рекомендациям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позволит руководителям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и</a:t>
            </a:r>
            <a:r>
              <a:rPr dirty="0" sz="1000" spc="2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педагогам</a:t>
            </a:r>
            <a:r>
              <a:rPr dirty="0" sz="1000" spc="2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значительно</a:t>
            </a:r>
            <a:r>
              <a:rPr dirty="0" sz="1000" spc="2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влиять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</a:t>
            </a:r>
            <a:r>
              <a:rPr dirty="0" sz="1000" spc="1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формирование</a:t>
            </a:r>
            <a:r>
              <a:rPr dirty="0" sz="1000" spc="1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положительного</a:t>
            </a:r>
            <a:r>
              <a:rPr dirty="0" sz="1000" spc="1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поведения</a:t>
            </a:r>
            <a:r>
              <a:rPr dirty="0" sz="1000" spc="1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1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ценностей </a:t>
            </a:r>
            <a:r>
              <a:rPr dirty="0" sz="1000" spc="-30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у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обучающихся,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обеспечивая </a:t>
            </a:r>
            <a:r>
              <a:rPr dirty="0" sz="1000" spc="5">
                <a:solidFill>
                  <a:srgbClr val="231F20"/>
                </a:solidFill>
                <a:latin typeface="Tahoma"/>
                <a:cs typeface="Tahoma"/>
              </a:rPr>
              <a:t>их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всестороннее развитие и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п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овк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б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дуще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й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жизни.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7300" y="288937"/>
            <a:ext cx="3274060" cy="431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dirty="0" sz="1200" spc="70">
                <a:solidFill>
                  <a:srgbClr val="00B6C9"/>
                </a:solidFill>
                <a:latin typeface="Yu Gothic UI"/>
                <a:cs typeface="Yu Gothic UI"/>
              </a:rPr>
              <a:t>РЕАЛИЗАЦИЯ</a:t>
            </a:r>
            <a:r>
              <a:rPr dirty="0" sz="1200" spc="-80">
                <a:solidFill>
                  <a:srgbClr val="00B6C9"/>
                </a:solidFill>
                <a:latin typeface="Yu Gothic UI"/>
                <a:cs typeface="Yu Gothic UI"/>
              </a:rPr>
              <a:t> </a:t>
            </a:r>
            <a:r>
              <a:rPr dirty="0" sz="1200" spc="50">
                <a:solidFill>
                  <a:srgbClr val="00B6C9"/>
                </a:solidFill>
                <a:latin typeface="Yu Gothic UI"/>
                <a:cs typeface="Yu Gothic UI"/>
              </a:rPr>
              <a:t>ПРОГРАММЫ</a:t>
            </a:r>
            <a:r>
              <a:rPr dirty="0" sz="1200" spc="-80">
                <a:solidFill>
                  <a:srgbClr val="00B6C9"/>
                </a:solidFill>
                <a:latin typeface="Yu Gothic UI"/>
                <a:cs typeface="Yu Gothic UI"/>
              </a:rPr>
              <a:t> </a:t>
            </a:r>
            <a:r>
              <a:rPr dirty="0" sz="1200" spc="65">
                <a:solidFill>
                  <a:srgbClr val="00B6C9"/>
                </a:solidFill>
                <a:latin typeface="Yu Gothic UI"/>
                <a:cs typeface="Yu Gothic UI"/>
              </a:rPr>
              <a:t>ВОСПИТАНИЯ </a:t>
            </a:r>
            <a:r>
              <a:rPr dirty="0" sz="1200" spc="-315">
                <a:solidFill>
                  <a:srgbClr val="00B6C9"/>
                </a:solidFill>
                <a:latin typeface="Yu Gothic UI"/>
                <a:cs typeface="Yu Gothic UI"/>
              </a:rPr>
              <a:t> </a:t>
            </a:r>
            <a:r>
              <a:rPr dirty="0" sz="1200" spc="65">
                <a:solidFill>
                  <a:srgbClr val="00B6C9"/>
                </a:solidFill>
                <a:latin typeface="Yu Gothic UI"/>
                <a:cs typeface="Yu Gothic UI"/>
              </a:rPr>
              <a:t>ПОЗВОЛИТ</a:t>
            </a:r>
            <a:endParaRPr sz="1200">
              <a:latin typeface="Yu Gothic UI"/>
              <a:cs typeface="Yu Gothic U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7300" y="1176695"/>
            <a:ext cx="3483610" cy="5619115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dirty="0" sz="1200" spc="40">
                <a:solidFill>
                  <a:srgbClr val="00B6C9"/>
                </a:solidFill>
                <a:latin typeface="Tahoma"/>
                <a:cs typeface="Tahoma"/>
              </a:rPr>
              <a:t>На</a:t>
            </a:r>
            <a:r>
              <a:rPr dirty="0" sz="1200" spc="-150">
                <a:solidFill>
                  <a:srgbClr val="00B6C9"/>
                </a:solidFill>
                <a:latin typeface="Tahoma"/>
                <a:cs typeface="Tahoma"/>
              </a:rPr>
              <a:t> </a:t>
            </a:r>
            <a:r>
              <a:rPr dirty="0" sz="1200" spc="25">
                <a:solidFill>
                  <a:srgbClr val="00B6C9"/>
                </a:solidFill>
                <a:latin typeface="Tahoma"/>
                <a:cs typeface="Tahoma"/>
              </a:rPr>
              <a:t>уровне</a:t>
            </a:r>
            <a:r>
              <a:rPr dirty="0" sz="1200" spc="-150">
                <a:solidFill>
                  <a:srgbClr val="00B6C9"/>
                </a:solidFill>
                <a:latin typeface="Tahoma"/>
                <a:cs typeface="Tahoma"/>
              </a:rPr>
              <a:t> </a:t>
            </a:r>
            <a:r>
              <a:rPr dirty="0" sz="1200" spc="15">
                <a:solidFill>
                  <a:srgbClr val="00B6C9"/>
                </a:solidFill>
                <a:latin typeface="Tahoma"/>
                <a:cs typeface="Tahoma"/>
              </a:rPr>
              <a:t>организаци</a:t>
            </a:r>
            <a:r>
              <a:rPr dirty="0" sz="1200" spc="20">
                <a:solidFill>
                  <a:srgbClr val="00B6C9"/>
                </a:solidFill>
                <a:latin typeface="Tahoma"/>
                <a:cs typeface="Tahoma"/>
              </a:rPr>
              <a:t>и</a:t>
            </a:r>
            <a:r>
              <a:rPr dirty="0" sz="1200" spc="-150">
                <a:solidFill>
                  <a:srgbClr val="00B6C9"/>
                </a:solidFill>
                <a:latin typeface="Tahoma"/>
                <a:cs typeface="Tahoma"/>
              </a:rPr>
              <a:t> </a:t>
            </a:r>
            <a:r>
              <a:rPr dirty="0" sz="1200" spc="10">
                <a:solidFill>
                  <a:srgbClr val="00B6C9"/>
                </a:solidFill>
                <a:latin typeface="Tahoma"/>
                <a:cs typeface="Tahoma"/>
              </a:rPr>
              <a:t>образования:</a:t>
            </a:r>
            <a:endParaRPr sz="1200">
              <a:latin typeface="Tahoma"/>
              <a:cs typeface="Tahoma"/>
            </a:endParaRPr>
          </a:p>
          <a:p>
            <a:pPr algn="just" marL="12700" marR="11430">
              <a:lnSpc>
                <a:spcPct val="100000"/>
              </a:lnSpc>
              <a:spcBef>
                <a:spcPts val="245"/>
              </a:spcBef>
              <a:buChar char="•"/>
              <a:tabLst>
                <a:tab pos="193040" algn="l"/>
              </a:tabLst>
            </a:pP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внедрить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целостный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подход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планированию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ценност-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но-ориентированного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воспитания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через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взаимодействие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всех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уча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тни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образова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льно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проц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са;</a:t>
            </a:r>
            <a:endParaRPr sz="1000">
              <a:latin typeface="Tahoma"/>
              <a:cs typeface="Tahoma"/>
            </a:endParaRPr>
          </a:p>
          <a:p>
            <a:pPr algn="just" marL="12700" marR="14604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предоставить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самостоятельность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организациям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образова-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нии при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разработке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вариативных учебных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программ,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выборе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форм,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ме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дов</a:t>
            </a:r>
            <a:r>
              <a:rPr dirty="0" sz="10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воспита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льной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дея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льно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ти,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х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дя</a:t>
            </a:r>
            <a:r>
              <a:rPr dirty="0" sz="10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ин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- 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ресов,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потребностей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обучающихся,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запросов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местного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сооб-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щества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государственных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приоритетов;</a:t>
            </a:r>
            <a:endParaRPr sz="1000">
              <a:latin typeface="Tahoma"/>
              <a:cs typeface="Tahoma"/>
            </a:endParaRPr>
          </a:p>
          <a:p>
            <a:pPr algn="just" marL="12700" marR="14604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определить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классные/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кураторские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часы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полноценным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неотъемлемым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компонентом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учебно-воспитательного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про-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цесса;</a:t>
            </a:r>
            <a:endParaRPr sz="1000">
              <a:latin typeface="Tahoma"/>
              <a:cs typeface="Tahoma"/>
            </a:endParaRPr>
          </a:p>
          <a:p>
            <a:pPr algn="just" marL="12700" marR="14604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обогатить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содержание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общих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мероприятий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соответствии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базовыми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ценностями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образования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(мероприятия,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связан-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ные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государственными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национальными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праздниками;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мероприятия,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посвященные памятным датам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 значимым со-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бытиям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стране; торжественные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мероприятия,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посвященные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началу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окончанию учебного 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года;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церемонии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награждения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обучающихся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педагогов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за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достижения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олимпиадах,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спор-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тивных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творческих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конкурсах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соревнованиях);</a:t>
            </a:r>
            <a:endParaRPr sz="1000">
              <a:latin typeface="Tahoma"/>
              <a:cs typeface="Tahoma"/>
            </a:endParaRPr>
          </a:p>
          <a:p>
            <a:pPr algn="just" marL="12700" marR="14604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расширить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формы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сотрудничества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семьей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партнерами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общества;</a:t>
            </a:r>
            <a:endParaRPr sz="1000">
              <a:latin typeface="Tahoma"/>
              <a:cs typeface="Tahoma"/>
            </a:endParaRPr>
          </a:p>
          <a:p>
            <a:pPr algn="just" marL="12700" marR="14604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регулярно проводить внутренний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контроль воспитатель-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ной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работы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соответствии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обозначенными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показателями.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dirty="0" sz="1200" spc="40">
                <a:solidFill>
                  <a:srgbClr val="00B6C9"/>
                </a:solidFill>
                <a:latin typeface="Tahoma"/>
                <a:cs typeface="Tahoma"/>
              </a:rPr>
              <a:t>На</a:t>
            </a:r>
            <a:r>
              <a:rPr dirty="0" sz="1200" spc="-150">
                <a:solidFill>
                  <a:srgbClr val="00B6C9"/>
                </a:solidFill>
                <a:latin typeface="Tahoma"/>
                <a:cs typeface="Tahoma"/>
              </a:rPr>
              <a:t> </a:t>
            </a:r>
            <a:r>
              <a:rPr dirty="0" sz="1200" spc="25">
                <a:solidFill>
                  <a:srgbClr val="00B6C9"/>
                </a:solidFill>
                <a:latin typeface="Tahoma"/>
                <a:cs typeface="Tahoma"/>
              </a:rPr>
              <a:t>уровне</a:t>
            </a:r>
            <a:r>
              <a:rPr dirty="0" sz="1200" spc="-150">
                <a:solidFill>
                  <a:srgbClr val="00B6C9"/>
                </a:solidFill>
                <a:latin typeface="Tahoma"/>
                <a:cs typeface="Tahoma"/>
              </a:rPr>
              <a:t> </a:t>
            </a:r>
            <a:r>
              <a:rPr dirty="0" sz="1200" spc="15">
                <a:solidFill>
                  <a:srgbClr val="00B6C9"/>
                </a:solidFill>
                <a:latin typeface="Tahoma"/>
                <a:cs typeface="Tahoma"/>
              </a:rPr>
              <a:t>педа</a:t>
            </a:r>
            <a:r>
              <a:rPr dirty="0" sz="1200" spc="5">
                <a:solidFill>
                  <a:srgbClr val="00B6C9"/>
                </a:solidFill>
                <a:latin typeface="Tahoma"/>
                <a:cs typeface="Tahoma"/>
              </a:rPr>
              <a:t>г</a:t>
            </a:r>
            <a:r>
              <a:rPr dirty="0" sz="1200" spc="45">
                <a:solidFill>
                  <a:srgbClr val="00B6C9"/>
                </a:solidFill>
                <a:latin typeface="Tahoma"/>
                <a:cs typeface="Tahoma"/>
              </a:rPr>
              <a:t>о</a:t>
            </a:r>
            <a:r>
              <a:rPr dirty="0" sz="1200" spc="30">
                <a:solidFill>
                  <a:srgbClr val="00B6C9"/>
                </a:solidFill>
                <a:latin typeface="Tahoma"/>
                <a:cs typeface="Tahoma"/>
              </a:rPr>
              <a:t>г</a:t>
            </a:r>
            <a:r>
              <a:rPr dirty="0" sz="1200" spc="-25">
                <a:solidFill>
                  <a:srgbClr val="00B6C9"/>
                </a:solidFill>
                <a:latin typeface="Tahoma"/>
                <a:cs typeface="Tahoma"/>
              </a:rPr>
              <a:t>ов:</a:t>
            </a:r>
            <a:endParaRPr sz="1200">
              <a:latin typeface="Tahoma"/>
              <a:cs typeface="Tahoma"/>
            </a:endParaRPr>
          </a:p>
          <a:p>
            <a:pPr algn="just" marL="12700" marR="5080">
              <a:lnSpc>
                <a:spcPct val="100000"/>
              </a:lnSpc>
              <a:spcBef>
                <a:spcPts val="245"/>
              </a:spcBef>
              <a:buChar char="•"/>
              <a:tabLst>
                <a:tab pos="193040" algn="l"/>
              </a:tabLst>
            </a:pP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создать</a:t>
            </a:r>
            <a:r>
              <a:rPr dirty="0" sz="1000" spc="-1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культуру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непрерывного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развития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сотрудничества,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 которых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изучаются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содержание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учебных/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образовательных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программ,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обсуждаются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наиболее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эффективные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способы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ин-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теграции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ценностей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учебно-воспитательный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процесс;</a:t>
            </a:r>
            <a:endParaRPr sz="1000">
              <a:latin typeface="Tahoma"/>
              <a:cs typeface="Tahoma"/>
            </a:endParaRPr>
          </a:p>
          <a:p>
            <a:pPr algn="just" marL="12700" marR="14604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обеспечить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гармоничную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интеграцию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ценностей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со-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держании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учебных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программ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(посредством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обеспечения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м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жпр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дметных,</a:t>
            </a:r>
            <a:r>
              <a:rPr dirty="0" sz="1000" spc="-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внутрипр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дметных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связей,</a:t>
            </a:r>
            <a:r>
              <a:rPr dirty="0" sz="1000" spc="-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дбора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тве</a:t>
            </a:r>
            <a:r>
              <a:rPr dirty="0" sz="1000" spc="-10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- 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ствующих</a:t>
            </a:r>
            <a:r>
              <a:rPr dirty="0" sz="1000" spc="-1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текстов,</a:t>
            </a:r>
            <a:r>
              <a:rPr dirty="0" sz="1000" spc="-1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заданий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задач;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применения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активных</a:t>
            </a:r>
            <a:r>
              <a:rPr dirty="0" sz="10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ме-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дов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б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учения);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93238" y="3778624"/>
            <a:ext cx="3484245" cy="29743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14604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интегрировать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проектную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работу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 учебно-воспитатель-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ный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процесс;</a:t>
            </a:r>
            <a:endParaRPr sz="1000">
              <a:latin typeface="Tahoma"/>
              <a:cs typeface="Tahoma"/>
            </a:endParaRPr>
          </a:p>
          <a:p>
            <a:pPr algn="just" marL="12700" marR="14604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расширить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формы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внеучебной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деятельности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(акции,</a:t>
            </a:r>
            <a:r>
              <a:rPr dirty="0" sz="1000" spc="-1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благо-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творительные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волонтерские</a:t>
            </a:r>
            <a:r>
              <a:rPr dirty="0" sz="1000" spc="-8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мероприятия,</a:t>
            </a:r>
            <a:r>
              <a:rPr dirty="0" sz="1000" spc="-1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культурные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меро-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приятия,</a:t>
            </a:r>
            <a:r>
              <a:rPr dirty="0" sz="1000" spc="-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туристические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выезды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посещения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музеев,</a:t>
            </a:r>
            <a:r>
              <a:rPr dirty="0" sz="10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встречи</a:t>
            </a:r>
            <a:r>
              <a:rPr dirty="0" sz="1000" spc="-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лашенными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7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тями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100">
                <a:solidFill>
                  <a:srgbClr val="231F20"/>
                </a:solidFill>
                <a:latin typeface="Tahoma"/>
                <a:cs typeface="Tahoma"/>
              </a:rPr>
              <a:t>.);</a:t>
            </a:r>
            <a:endParaRPr sz="1000">
              <a:latin typeface="Tahoma"/>
              <a:cs typeface="Tahoma"/>
            </a:endParaRPr>
          </a:p>
          <a:p>
            <a:pPr algn="just" marL="12700" marR="14604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обновить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содержание образовательных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программ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педаго-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гич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ских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фак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л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вузов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лл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ж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ей.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dirty="0" sz="1200" spc="40">
                <a:solidFill>
                  <a:srgbClr val="00B6C9"/>
                </a:solidFill>
                <a:latin typeface="Tahoma"/>
                <a:cs typeface="Tahoma"/>
              </a:rPr>
              <a:t>На</a:t>
            </a:r>
            <a:r>
              <a:rPr dirty="0" sz="1200" spc="-150">
                <a:solidFill>
                  <a:srgbClr val="00B6C9"/>
                </a:solidFill>
                <a:latin typeface="Tahoma"/>
                <a:cs typeface="Tahoma"/>
              </a:rPr>
              <a:t> </a:t>
            </a:r>
            <a:r>
              <a:rPr dirty="0" sz="1200" spc="25">
                <a:solidFill>
                  <a:srgbClr val="00B6C9"/>
                </a:solidFill>
                <a:latin typeface="Tahoma"/>
                <a:cs typeface="Tahoma"/>
              </a:rPr>
              <a:t>уровне</a:t>
            </a:r>
            <a:r>
              <a:rPr dirty="0" sz="1200" spc="-150">
                <a:solidFill>
                  <a:srgbClr val="00B6C9"/>
                </a:solidFill>
                <a:latin typeface="Tahoma"/>
                <a:cs typeface="Tahoma"/>
              </a:rPr>
              <a:t> </a:t>
            </a:r>
            <a:r>
              <a:rPr dirty="0" sz="1200" spc="45">
                <a:solidFill>
                  <a:srgbClr val="00B6C9"/>
                </a:solidFill>
                <a:latin typeface="Tahoma"/>
                <a:cs typeface="Tahoma"/>
              </a:rPr>
              <a:t>с</a:t>
            </a:r>
            <a:r>
              <a:rPr dirty="0" sz="1200" spc="45">
                <a:solidFill>
                  <a:srgbClr val="00B6C9"/>
                </a:solidFill>
                <a:latin typeface="Tahoma"/>
                <a:cs typeface="Tahoma"/>
              </a:rPr>
              <a:t>о</a:t>
            </a:r>
            <a:r>
              <a:rPr dirty="0" sz="1200" spc="15">
                <a:solidFill>
                  <a:srgbClr val="00B6C9"/>
                </a:solidFill>
                <a:latin typeface="Tahoma"/>
                <a:cs typeface="Tahoma"/>
              </a:rPr>
              <a:t>т</a:t>
            </a:r>
            <a:r>
              <a:rPr dirty="0" sz="1200" spc="5">
                <a:solidFill>
                  <a:srgbClr val="00B6C9"/>
                </a:solidFill>
                <a:latin typeface="Tahoma"/>
                <a:cs typeface="Tahoma"/>
              </a:rPr>
              <a:t>р</a:t>
            </a:r>
            <a:r>
              <a:rPr dirty="0" sz="1200" spc="-10">
                <a:solidFill>
                  <a:srgbClr val="00B6C9"/>
                </a:solidFill>
                <a:latin typeface="Tahoma"/>
                <a:cs typeface="Tahoma"/>
              </a:rPr>
              <a:t>у</a:t>
            </a:r>
            <a:r>
              <a:rPr dirty="0" sz="1200" spc="5">
                <a:solidFill>
                  <a:srgbClr val="00B6C9"/>
                </a:solidFill>
                <a:latin typeface="Tahoma"/>
                <a:cs typeface="Tahoma"/>
              </a:rPr>
              <a:t>дничеств</a:t>
            </a:r>
            <a:r>
              <a:rPr dirty="0" sz="1200" spc="10">
                <a:solidFill>
                  <a:srgbClr val="00B6C9"/>
                </a:solidFill>
                <a:latin typeface="Tahoma"/>
                <a:cs typeface="Tahoma"/>
              </a:rPr>
              <a:t>а</a:t>
            </a:r>
            <a:r>
              <a:rPr dirty="0" sz="1200" spc="-150">
                <a:solidFill>
                  <a:srgbClr val="00B6C9"/>
                </a:solidFill>
                <a:latin typeface="Tahoma"/>
                <a:cs typeface="Tahoma"/>
              </a:rPr>
              <a:t> </a:t>
            </a:r>
            <a:r>
              <a:rPr dirty="0" sz="1200" spc="35">
                <a:solidFill>
                  <a:srgbClr val="00B6C9"/>
                </a:solidFill>
                <a:latin typeface="Tahoma"/>
                <a:cs typeface="Tahoma"/>
              </a:rPr>
              <a:t>с</a:t>
            </a:r>
            <a:r>
              <a:rPr dirty="0" sz="1200" spc="-150">
                <a:solidFill>
                  <a:srgbClr val="00B6C9"/>
                </a:solidFill>
                <a:latin typeface="Tahoma"/>
                <a:cs typeface="Tahoma"/>
              </a:rPr>
              <a:t> </a:t>
            </a:r>
            <a:r>
              <a:rPr dirty="0" sz="1200" spc="5">
                <a:solidFill>
                  <a:srgbClr val="00B6C9"/>
                </a:solidFill>
                <a:latin typeface="Tahoma"/>
                <a:cs typeface="Tahoma"/>
              </a:rPr>
              <a:t>семьей:</a:t>
            </a:r>
            <a:endParaRPr sz="1200">
              <a:latin typeface="Tahoma"/>
              <a:cs typeface="Tahoma"/>
            </a:endParaRPr>
          </a:p>
          <a:p>
            <a:pPr algn="just" marL="12700" marR="14604">
              <a:lnSpc>
                <a:spcPct val="100000"/>
              </a:lnSpc>
              <a:spcBef>
                <a:spcPts val="244"/>
              </a:spcBef>
              <a:buChar char="•"/>
              <a:tabLst>
                <a:tab pos="193040" algn="l"/>
              </a:tabLst>
            </a:pP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вовлечь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семьи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 управление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организацией образования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(совместное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обсуждение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ценностей,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планирование воспита-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льной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раб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ты,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принятие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овм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тных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решений);</a:t>
            </a:r>
            <a:endParaRPr sz="1000">
              <a:latin typeface="Tahoma"/>
              <a:cs typeface="Tahoma"/>
            </a:endParaRPr>
          </a:p>
          <a:p>
            <a:pPr algn="just" marL="12700" marR="508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проводить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родительские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собрания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новом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формате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(ин-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дивидуальные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групповые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консультации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совместно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обуча-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ющимися,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педагогические консилиумы,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тренинги,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семинары,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дни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открытых дверей, родительские конференции,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педагоги-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ческие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гостиные) для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отслеживания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динамики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развития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обу-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чающегося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предоставления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качественной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обратной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связи;</a:t>
            </a:r>
            <a:endParaRPr sz="100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46001" y="12"/>
            <a:ext cx="5345988" cy="374168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47300" y="7129883"/>
            <a:ext cx="161290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>
                <a:solidFill>
                  <a:srgbClr val="85A8B8"/>
                </a:solidFill>
                <a:latin typeface="Trebuchet MS"/>
                <a:cs typeface="Trebuchet MS"/>
              </a:rPr>
              <a:t>14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187387" y="7129883"/>
            <a:ext cx="158750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-10">
                <a:solidFill>
                  <a:srgbClr val="85A8B8"/>
                </a:solidFill>
                <a:latin typeface="Trebuchet MS"/>
                <a:cs typeface="Trebuchet MS"/>
              </a:rPr>
              <a:t>15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693248" y="7154067"/>
            <a:ext cx="2454275" cy="14668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800" spc="-45">
                <a:solidFill>
                  <a:srgbClr val="85A8B8"/>
                </a:solidFill>
                <a:latin typeface="Trebuchet MS"/>
                <a:cs typeface="Trebuchet MS"/>
              </a:rPr>
              <a:t>МИНИСТЕРСТВОПРОСВЕЩЕНИЯРЕСПУБЛИКИКАЗАХСТАН</a:t>
            </a:r>
            <a:endParaRPr sz="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7300" y="315555"/>
            <a:ext cx="3483610" cy="46316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14604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повысить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педагогическую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культуру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родителей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через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орга-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низацию специальных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программ и семинаров по осознанно-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му 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родительству,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родительских лекториев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актуальным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те-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мам,</a:t>
            </a:r>
            <a:r>
              <a:rPr dirty="0" sz="1000" spc="-1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взаимодействию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детьми-подростками;</a:t>
            </a:r>
            <a:endParaRPr sz="1000">
              <a:latin typeface="Tahoma"/>
              <a:cs typeface="Tahoma"/>
            </a:endParaRPr>
          </a:p>
          <a:p>
            <a:pPr algn="just" marL="12700" marR="1016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вовлечь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общественные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ресурсные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центры в разработку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программ,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методических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пособий,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проведение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семинаров по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осознанному 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родительству,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менторские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программы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для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роди-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лей/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за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онных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тави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лей;</a:t>
            </a:r>
            <a:endParaRPr sz="1000">
              <a:latin typeface="Tahoma"/>
              <a:cs typeface="Tahoma"/>
            </a:endParaRPr>
          </a:p>
          <a:p>
            <a:pPr algn="just" marL="12700" marR="14604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создать условия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для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социализации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родителей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через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орга-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низацию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овм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тных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л</a:t>
            </a:r>
            <a:r>
              <a:rPr dirty="0" sz="1000" spc="-85">
                <a:solidFill>
                  <a:srgbClr val="231F20"/>
                </a:solidFill>
                <a:latin typeface="Tahoma"/>
                <a:cs typeface="Tahoma"/>
              </a:rPr>
              <a:t>ь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турных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спо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тивных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мероприятий.</a:t>
            </a:r>
            <a:endParaRPr sz="1000">
              <a:latin typeface="Tahoma"/>
              <a:cs typeface="Tahoma"/>
            </a:endParaRPr>
          </a:p>
          <a:p>
            <a:pPr marL="12700" marR="201295">
              <a:lnSpc>
                <a:spcPts val="1400"/>
              </a:lnSpc>
              <a:spcBef>
                <a:spcPts val="365"/>
              </a:spcBef>
            </a:pPr>
            <a:r>
              <a:rPr dirty="0" sz="1200" spc="40">
                <a:solidFill>
                  <a:srgbClr val="00B6C9"/>
                </a:solidFill>
                <a:latin typeface="Tahoma"/>
                <a:cs typeface="Tahoma"/>
              </a:rPr>
              <a:t>На</a:t>
            </a:r>
            <a:r>
              <a:rPr dirty="0" sz="1200" spc="-150">
                <a:solidFill>
                  <a:srgbClr val="00B6C9"/>
                </a:solidFill>
                <a:latin typeface="Tahoma"/>
                <a:cs typeface="Tahoma"/>
              </a:rPr>
              <a:t> </a:t>
            </a:r>
            <a:r>
              <a:rPr dirty="0" sz="1200" spc="25">
                <a:solidFill>
                  <a:srgbClr val="00B6C9"/>
                </a:solidFill>
                <a:latin typeface="Tahoma"/>
                <a:cs typeface="Tahoma"/>
              </a:rPr>
              <a:t>уровне</a:t>
            </a:r>
            <a:r>
              <a:rPr dirty="0" sz="1200" spc="-150">
                <a:solidFill>
                  <a:srgbClr val="00B6C9"/>
                </a:solidFill>
                <a:latin typeface="Tahoma"/>
                <a:cs typeface="Tahoma"/>
              </a:rPr>
              <a:t> </a:t>
            </a:r>
            <a:r>
              <a:rPr dirty="0" sz="1200" spc="30">
                <a:solidFill>
                  <a:srgbClr val="00B6C9"/>
                </a:solidFill>
                <a:latin typeface="Tahoma"/>
                <a:cs typeface="Tahoma"/>
              </a:rPr>
              <a:t>взаим</a:t>
            </a:r>
            <a:r>
              <a:rPr dirty="0" sz="1200" spc="25">
                <a:solidFill>
                  <a:srgbClr val="00B6C9"/>
                </a:solidFill>
                <a:latin typeface="Tahoma"/>
                <a:cs typeface="Tahoma"/>
              </a:rPr>
              <a:t>о</a:t>
            </a:r>
            <a:r>
              <a:rPr dirty="0" sz="1200" spc="10">
                <a:solidFill>
                  <a:srgbClr val="00B6C9"/>
                </a:solidFill>
                <a:latin typeface="Tahoma"/>
                <a:cs typeface="Tahoma"/>
              </a:rPr>
              <a:t>действи</a:t>
            </a:r>
            <a:r>
              <a:rPr dirty="0" sz="1200" spc="15">
                <a:solidFill>
                  <a:srgbClr val="00B6C9"/>
                </a:solidFill>
                <a:latin typeface="Tahoma"/>
                <a:cs typeface="Tahoma"/>
              </a:rPr>
              <a:t>я</a:t>
            </a:r>
            <a:r>
              <a:rPr dirty="0" sz="1200" spc="-150">
                <a:solidFill>
                  <a:srgbClr val="00B6C9"/>
                </a:solidFill>
                <a:latin typeface="Tahoma"/>
                <a:cs typeface="Tahoma"/>
              </a:rPr>
              <a:t> </a:t>
            </a:r>
            <a:r>
              <a:rPr dirty="0" sz="1200" spc="35">
                <a:solidFill>
                  <a:srgbClr val="00B6C9"/>
                </a:solidFill>
                <a:latin typeface="Tahoma"/>
                <a:cs typeface="Tahoma"/>
              </a:rPr>
              <a:t>с</a:t>
            </a:r>
            <a:r>
              <a:rPr dirty="0" sz="1200" spc="-150">
                <a:solidFill>
                  <a:srgbClr val="00B6C9"/>
                </a:solidFill>
                <a:latin typeface="Tahoma"/>
                <a:cs typeface="Tahoma"/>
              </a:rPr>
              <a:t> </a:t>
            </a:r>
            <a:r>
              <a:rPr dirty="0" sz="1200" spc="25">
                <a:solidFill>
                  <a:srgbClr val="00B6C9"/>
                </a:solidFill>
                <a:latin typeface="Tahoma"/>
                <a:cs typeface="Tahoma"/>
              </a:rPr>
              <a:t>общественными  </a:t>
            </a:r>
            <a:r>
              <a:rPr dirty="0" sz="1200">
                <a:solidFill>
                  <a:srgbClr val="00B6C9"/>
                </a:solidFill>
                <a:latin typeface="Tahoma"/>
                <a:cs typeface="Tahoma"/>
              </a:rPr>
              <a:t>партнерами:</a:t>
            </a:r>
            <a:endParaRPr sz="1200">
              <a:latin typeface="Tahoma"/>
              <a:cs typeface="Tahoma"/>
            </a:endParaRPr>
          </a:p>
          <a:p>
            <a:pPr algn="just" marL="12700" marR="14604">
              <a:lnSpc>
                <a:spcPct val="100000"/>
              </a:lnSpc>
              <a:spcBef>
                <a:spcPts val="200"/>
              </a:spcBef>
              <a:buChar char="•"/>
              <a:tabLst>
                <a:tab pos="193040" algn="l"/>
              </a:tabLst>
            </a:pP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вовлекать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ведомственные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организации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решение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воспи-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та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льных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задач;</a:t>
            </a:r>
            <a:endParaRPr sz="1000">
              <a:latin typeface="Tahoma"/>
              <a:cs typeface="Tahoma"/>
            </a:endParaRPr>
          </a:p>
          <a:p>
            <a:pPr algn="just" marL="12700" marR="508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организовать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выездные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уроки/занятия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для</a:t>
            </a:r>
            <a:r>
              <a:rPr dirty="0" sz="1000" spc="2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ознакомления </a:t>
            </a:r>
            <a:r>
              <a:rPr dirty="0" sz="1000" spc="-2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местными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достопримечательностями (музейная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педагогика,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театральная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педагогика,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краеведческие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экскурсии, визиты на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предприятия);</a:t>
            </a:r>
            <a:endParaRPr sz="1000">
              <a:latin typeface="Tahoma"/>
              <a:cs typeface="Tahoma"/>
            </a:endParaRPr>
          </a:p>
          <a:p>
            <a:pPr algn="just" marL="12700" marR="1143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создать условия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для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сотрудничества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педагогами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других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организаций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образования, профессорско-преподавательским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составом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вузов,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научными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общественными организациями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вопросам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проф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сионально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развития;</a:t>
            </a:r>
            <a:endParaRPr sz="1000">
              <a:latin typeface="Tahoma"/>
              <a:cs typeface="Tahoma"/>
            </a:endParaRPr>
          </a:p>
          <a:p>
            <a:pPr algn="just" marL="12700" marR="14604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расширить</a:t>
            </a:r>
            <a:r>
              <a:rPr dirty="0" sz="10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днич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тво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на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лобальном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уровне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для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изу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- 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чения</a:t>
            </a:r>
            <a:r>
              <a:rPr dirty="0" sz="1000" spc="-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использования</a:t>
            </a:r>
            <a:r>
              <a:rPr dirty="0" sz="1000" spc="-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передового</a:t>
            </a:r>
            <a:r>
              <a:rPr dirty="0" sz="1000" spc="-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профессионального</a:t>
            </a:r>
            <a:r>
              <a:rPr dirty="0" sz="1000" spc="-9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опыта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за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уб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жных</a:t>
            </a:r>
            <a:r>
              <a:rPr dirty="0" sz="1000" spc="-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ллег;</a:t>
            </a:r>
            <a:endParaRPr sz="1000">
              <a:latin typeface="Tahoma"/>
              <a:cs typeface="Tahoma"/>
            </a:endParaRPr>
          </a:p>
          <a:p>
            <a:pPr algn="just" marL="12700" marR="14604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организовать</a:t>
            </a:r>
            <a:r>
              <a:rPr dirty="0" sz="1000" spc="-1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карьерные</a:t>
            </a:r>
            <a:r>
              <a:rPr dirty="0" sz="1000" spc="-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консультации</a:t>
            </a:r>
            <a:r>
              <a:rPr dirty="0" sz="1000" spc="-1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профессионалами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из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различных 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сфер </a:t>
            </a:r>
            <a:r>
              <a:rPr dirty="0" sz="1000" spc="-45">
                <a:solidFill>
                  <a:srgbClr val="231F20"/>
                </a:solidFill>
                <a:latin typeface="Tahoma"/>
                <a:cs typeface="Tahoma"/>
              </a:rPr>
              <a:t>для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ознакомления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обучающихся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совре-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 менными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профессиями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актуальными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навыками.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705995" y="1228001"/>
            <a:ext cx="4626610" cy="630555"/>
          </a:xfrm>
          <a:custGeom>
            <a:avLst/>
            <a:gdLst/>
            <a:ahLst/>
            <a:cxnLst/>
            <a:rect l="l" t="t" r="r" b="b"/>
            <a:pathLst>
              <a:path w="4626609" h="630555">
                <a:moveTo>
                  <a:pt x="4626000" y="0"/>
                </a:moveTo>
                <a:lnTo>
                  <a:pt x="0" y="0"/>
                </a:lnTo>
                <a:lnTo>
                  <a:pt x="0" y="629996"/>
                </a:lnTo>
                <a:lnTo>
                  <a:pt x="4626000" y="629996"/>
                </a:lnTo>
                <a:lnTo>
                  <a:pt x="4626000" y="0"/>
                </a:lnTo>
                <a:close/>
              </a:path>
            </a:pathLst>
          </a:custGeom>
          <a:solidFill>
            <a:srgbClr val="FDDB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705995" y="2961119"/>
            <a:ext cx="4626610" cy="630555"/>
          </a:xfrm>
          <a:custGeom>
            <a:avLst/>
            <a:gdLst/>
            <a:ahLst/>
            <a:cxnLst/>
            <a:rect l="l" t="t" r="r" b="b"/>
            <a:pathLst>
              <a:path w="4626609" h="630554">
                <a:moveTo>
                  <a:pt x="4626000" y="0"/>
                </a:moveTo>
                <a:lnTo>
                  <a:pt x="0" y="0"/>
                </a:lnTo>
                <a:lnTo>
                  <a:pt x="0" y="629996"/>
                </a:lnTo>
                <a:lnTo>
                  <a:pt x="4626000" y="629996"/>
                </a:lnTo>
                <a:lnTo>
                  <a:pt x="4626000" y="0"/>
                </a:lnTo>
                <a:close/>
              </a:path>
            </a:pathLst>
          </a:custGeom>
          <a:solidFill>
            <a:srgbClr val="DBD8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705995" y="4690745"/>
            <a:ext cx="4626610" cy="630555"/>
          </a:xfrm>
          <a:custGeom>
            <a:avLst/>
            <a:gdLst/>
            <a:ahLst/>
            <a:cxnLst/>
            <a:rect l="l" t="t" r="r" b="b"/>
            <a:pathLst>
              <a:path w="4626609" h="630554">
                <a:moveTo>
                  <a:pt x="4626000" y="0"/>
                </a:moveTo>
                <a:lnTo>
                  <a:pt x="0" y="0"/>
                </a:lnTo>
                <a:lnTo>
                  <a:pt x="0" y="629996"/>
                </a:lnTo>
                <a:lnTo>
                  <a:pt x="4626000" y="629996"/>
                </a:lnTo>
                <a:lnTo>
                  <a:pt x="4626000" y="0"/>
                </a:lnTo>
                <a:close/>
              </a:path>
            </a:pathLst>
          </a:custGeom>
          <a:solidFill>
            <a:srgbClr val="D2ED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05995" y="2095563"/>
            <a:ext cx="4626610" cy="630555"/>
          </a:xfrm>
          <a:custGeom>
            <a:avLst/>
            <a:gdLst/>
            <a:ahLst/>
            <a:cxnLst/>
            <a:rect l="l" t="t" r="r" b="b"/>
            <a:pathLst>
              <a:path w="4626609" h="630555">
                <a:moveTo>
                  <a:pt x="4626000" y="0"/>
                </a:moveTo>
                <a:lnTo>
                  <a:pt x="0" y="0"/>
                </a:lnTo>
                <a:lnTo>
                  <a:pt x="0" y="629996"/>
                </a:lnTo>
                <a:lnTo>
                  <a:pt x="4626000" y="629996"/>
                </a:lnTo>
                <a:lnTo>
                  <a:pt x="4626000" y="0"/>
                </a:lnTo>
                <a:close/>
              </a:path>
            </a:pathLst>
          </a:custGeom>
          <a:solidFill>
            <a:srgbClr val="FFEDC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705995" y="3828681"/>
            <a:ext cx="4626610" cy="630555"/>
          </a:xfrm>
          <a:custGeom>
            <a:avLst/>
            <a:gdLst/>
            <a:ahLst/>
            <a:cxnLst/>
            <a:rect l="l" t="t" r="r" b="b"/>
            <a:pathLst>
              <a:path w="4626609" h="630554">
                <a:moveTo>
                  <a:pt x="4626000" y="0"/>
                </a:moveTo>
                <a:lnTo>
                  <a:pt x="0" y="0"/>
                </a:lnTo>
                <a:lnTo>
                  <a:pt x="0" y="629996"/>
                </a:lnTo>
                <a:lnTo>
                  <a:pt x="4626000" y="629996"/>
                </a:lnTo>
                <a:lnTo>
                  <a:pt x="4626000" y="0"/>
                </a:lnTo>
                <a:close/>
              </a:path>
            </a:pathLst>
          </a:custGeom>
          <a:solidFill>
            <a:srgbClr val="E8F2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705995" y="5558294"/>
            <a:ext cx="4626610" cy="860425"/>
          </a:xfrm>
          <a:custGeom>
            <a:avLst/>
            <a:gdLst/>
            <a:ahLst/>
            <a:cxnLst/>
            <a:rect l="l" t="t" r="r" b="b"/>
            <a:pathLst>
              <a:path w="4626609" h="860425">
                <a:moveTo>
                  <a:pt x="4626000" y="0"/>
                </a:moveTo>
                <a:lnTo>
                  <a:pt x="0" y="0"/>
                </a:lnTo>
                <a:lnTo>
                  <a:pt x="0" y="859917"/>
                </a:lnTo>
                <a:lnTo>
                  <a:pt x="4626000" y="859917"/>
                </a:lnTo>
                <a:lnTo>
                  <a:pt x="4626000" y="0"/>
                </a:lnTo>
                <a:close/>
              </a:path>
            </a:pathLst>
          </a:custGeom>
          <a:solidFill>
            <a:srgbClr val="DFE2E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693300" y="296505"/>
            <a:ext cx="3662679" cy="2692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55"/>
              <a:t>Механизмы</a:t>
            </a:r>
            <a:r>
              <a:rPr dirty="0" sz="1600" spc="-80"/>
              <a:t> </a:t>
            </a:r>
            <a:r>
              <a:rPr dirty="0" sz="1600" spc="55"/>
              <a:t>реализации</a:t>
            </a:r>
            <a:r>
              <a:rPr dirty="0" sz="1600" spc="-80"/>
              <a:t> </a:t>
            </a:r>
            <a:r>
              <a:rPr dirty="0" sz="1600" spc="70"/>
              <a:t>программы</a:t>
            </a:r>
            <a:endParaRPr sz="1600"/>
          </a:p>
        </p:txBody>
      </p:sp>
      <p:sp>
        <p:nvSpPr>
          <p:cNvPr id="10" name="object 10"/>
          <p:cNvSpPr txBox="1"/>
          <p:nvPr/>
        </p:nvSpPr>
        <p:spPr>
          <a:xfrm>
            <a:off x="6883782" y="1264549"/>
            <a:ext cx="29406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445">
              <a:lnSpc>
                <a:spcPct val="100000"/>
              </a:lnSpc>
              <a:spcBef>
                <a:spcPts val="100"/>
              </a:spcBef>
            </a:pPr>
            <a:r>
              <a:rPr dirty="0" sz="1000" spc="-25" b="1">
                <a:solidFill>
                  <a:srgbClr val="231F20"/>
                </a:solidFill>
                <a:latin typeface="Arial"/>
                <a:cs typeface="Arial"/>
              </a:rPr>
              <a:t>ЦЕЛОСТНЫЙ</a:t>
            </a:r>
            <a:r>
              <a:rPr dirty="0" sz="1000" spc="4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b="1">
                <a:solidFill>
                  <a:srgbClr val="231F20"/>
                </a:solidFill>
                <a:latin typeface="Arial"/>
                <a:cs typeface="Arial"/>
              </a:rPr>
              <a:t>ПОДХОД</a:t>
            </a:r>
            <a:endParaRPr sz="1000">
              <a:latin typeface="Arial"/>
              <a:cs typeface="Arial"/>
            </a:endParaRPr>
          </a:p>
          <a:p>
            <a:pPr marR="5080">
              <a:lnSpc>
                <a:spcPct val="100000"/>
              </a:lnSpc>
            </a:pP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взаим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дей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тви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15">
                <a:solidFill>
                  <a:srgbClr val="231F20"/>
                </a:solidFill>
                <a:latin typeface="Tahoma"/>
                <a:cs typeface="Tahoma"/>
              </a:rPr>
              <a:t>х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уча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тни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о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в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образова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льно</a:t>
            </a:r>
            <a:r>
              <a:rPr dirty="0" sz="1000" spc="-40">
                <a:solidFill>
                  <a:srgbClr val="231F20"/>
                </a:solidFill>
                <a:latin typeface="Tahoma"/>
                <a:cs typeface="Tahoma"/>
              </a:rPr>
              <a:t>г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о 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процесса.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83782" y="2125101"/>
            <a:ext cx="3297554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445">
              <a:lnSpc>
                <a:spcPct val="100000"/>
              </a:lnSpc>
              <a:spcBef>
                <a:spcPts val="100"/>
              </a:spcBef>
            </a:pPr>
            <a:r>
              <a:rPr dirty="0" sz="1000" spc="-25" b="1">
                <a:solidFill>
                  <a:srgbClr val="231F20"/>
                </a:solidFill>
                <a:latin typeface="Arial"/>
                <a:cs typeface="Arial"/>
              </a:rPr>
              <a:t>ВАРИАТИВНОСТЬ</a:t>
            </a:r>
            <a:r>
              <a:rPr dirty="0" sz="1000" spc="-19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endParaRPr sz="1000">
              <a:latin typeface="Arial"/>
              <a:cs typeface="Arial"/>
            </a:endParaRPr>
          </a:p>
          <a:p>
            <a:pPr marR="5080">
              <a:lnSpc>
                <a:spcPct val="100000"/>
              </a:lnSpc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разработка </a:t>
            </a:r>
            <a:r>
              <a:rPr dirty="0" sz="1000" spc="-10">
                <a:solidFill>
                  <a:srgbClr val="231F20"/>
                </a:solidFill>
                <a:latin typeface="Tahoma"/>
                <a:cs typeface="Tahoma"/>
              </a:rPr>
              <a:t>программ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учетом интересов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 потребностей </a:t>
            </a:r>
            <a:r>
              <a:rPr dirty="0" sz="1000" spc="-3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обучающихся.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80734" y="2998353"/>
            <a:ext cx="304990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080">
              <a:lnSpc>
                <a:spcPct val="100000"/>
              </a:lnSpc>
              <a:spcBef>
                <a:spcPts val="100"/>
              </a:spcBef>
            </a:pPr>
            <a:r>
              <a:rPr dirty="0" sz="1000" spc="-25" b="1">
                <a:solidFill>
                  <a:srgbClr val="231F20"/>
                </a:solidFill>
                <a:latin typeface="Arial"/>
                <a:cs typeface="Arial"/>
              </a:rPr>
              <a:t>КЛАССНО</a:t>
            </a:r>
            <a:r>
              <a:rPr dirty="0" baseline="5555" sz="1500" spc="-37" b="1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dirty="0" sz="1000" spc="-25" b="1">
                <a:solidFill>
                  <a:srgbClr val="231F20"/>
                </a:solidFill>
                <a:latin typeface="Arial"/>
                <a:cs typeface="Arial"/>
              </a:rPr>
              <a:t>КУРАТОРСКАЯ</a:t>
            </a:r>
            <a:r>
              <a:rPr dirty="0" sz="1000" spc="5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35" b="1">
                <a:solidFill>
                  <a:srgbClr val="231F20"/>
                </a:solidFill>
                <a:latin typeface="Arial"/>
                <a:cs typeface="Arial"/>
              </a:rPr>
              <a:t>СИСТЕМА</a:t>
            </a:r>
            <a:r>
              <a:rPr dirty="0" sz="1000" spc="-19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endParaRPr sz="1000">
              <a:latin typeface="Arial"/>
              <a:cs typeface="Arial"/>
            </a:endParaRPr>
          </a:p>
          <a:p>
            <a:pPr marR="5080">
              <a:lnSpc>
                <a:spcPct val="100000"/>
              </a:lnSpc>
            </a:pP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формирование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ценностей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в </a:t>
            </a:r>
            <a:r>
              <a:rPr dirty="0" sz="1000" spc="-5">
                <a:solidFill>
                  <a:srgbClr val="231F20"/>
                </a:solidFill>
                <a:latin typeface="Tahoma"/>
                <a:cs typeface="Tahoma"/>
              </a:rPr>
              <a:t>рамках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классных</a:t>
            </a:r>
            <a:r>
              <a:rPr dirty="0" sz="10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часов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 </a:t>
            </a:r>
            <a:r>
              <a:rPr dirty="0" sz="1000" spc="-2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внеклассных</a:t>
            </a:r>
            <a:r>
              <a:rPr dirty="0" sz="10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мероприятий.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880734" y="3863604"/>
            <a:ext cx="341884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445">
              <a:lnSpc>
                <a:spcPct val="100000"/>
              </a:lnSpc>
              <a:spcBef>
                <a:spcPts val="100"/>
              </a:spcBef>
            </a:pPr>
            <a:r>
              <a:rPr dirty="0" sz="1000" spc="-40" b="1">
                <a:solidFill>
                  <a:srgbClr val="231F20"/>
                </a:solidFill>
                <a:latin typeface="Arial"/>
                <a:cs typeface="Arial"/>
              </a:rPr>
              <a:t>ОБОГАЩЕНИЕ</a:t>
            </a:r>
            <a:r>
              <a:rPr dirty="0" sz="1000" spc="6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30" b="1">
                <a:solidFill>
                  <a:srgbClr val="231F20"/>
                </a:solidFill>
                <a:latin typeface="Arial"/>
                <a:cs typeface="Arial"/>
              </a:rPr>
              <a:t>СОДЕРЖАНИЯ</a:t>
            </a:r>
            <a:r>
              <a:rPr dirty="0" sz="1000" spc="6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20" b="1">
                <a:solidFill>
                  <a:srgbClr val="231F20"/>
                </a:solidFill>
                <a:latin typeface="Arial"/>
                <a:cs typeface="Arial"/>
              </a:rPr>
              <a:t>ОБЩИХ</a:t>
            </a:r>
            <a:r>
              <a:rPr dirty="0" sz="1000" spc="6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" b="1">
                <a:solidFill>
                  <a:srgbClr val="231F20"/>
                </a:solidFill>
                <a:latin typeface="Arial"/>
                <a:cs typeface="Arial"/>
              </a:rPr>
              <a:t>МЕРОПРИЯТИЙ</a:t>
            </a:r>
            <a:r>
              <a:rPr dirty="0" sz="1000" spc="-19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соответствие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ценностным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ориентирам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программы.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83782" y="4726061"/>
            <a:ext cx="295592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445">
              <a:lnSpc>
                <a:spcPct val="100000"/>
              </a:lnSpc>
              <a:spcBef>
                <a:spcPts val="100"/>
              </a:spcBef>
            </a:pPr>
            <a:r>
              <a:rPr dirty="0" sz="1000" spc="-110" b="1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dirty="0" sz="1000" spc="-60" b="1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dirty="0" sz="1000" spc="20" b="1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dirty="0" sz="1000" spc="-10" b="1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dirty="0" sz="1000" spc="10" b="1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dirty="0" sz="1000" spc="-5" b="1">
                <a:solidFill>
                  <a:srgbClr val="231F20"/>
                </a:solidFill>
                <a:latin typeface="Arial"/>
                <a:cs typeface="Arial"/>
              </a:rPr>
              <a:t>ДНИЧЕ</a:t>
            </a:r>
            <a:r>
              <a:rPr dirty="0" sz="1000" spc="-50" b="1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dirty="0" sz="1000" b="1">
                <a:solidFill>
                  <a:srgbClr val="231F20"/>
                </a:solidFill>
                <a:latin typeface="Arial"/>
                <a:cs typeface="Arial"/>
              </a:rPr>
              <a:t>ТВ</a:t>
            </a:r>
            <a:r>
              <a:rPr dirty="0" sz="1000" spc="-105" b="1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dirty="0" sz="1000" spc="4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165" b="1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dirty="0" sz="1000" spc="2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25" b="1">
                <a:solidFill>
                  <a:srgbClr val="231F20"/>
                </a:solidFill>
                <a:latin typeface="Arial"/>
                <a:cs typeface="Arial"/>
              </a:rPr>
              <a:t>СЕМЬЕ</a:t>
            </a:r>
            <a:r>
              <a:rPr dirty="0" sz="1000" spc="-114" b="1">
                <a:solidFill>
                  <a:srgbClr val="231F20"/>
                </a:solidFill>
                <a:latin typeface="Arial"/>
                <a:cs typeface="Arial"/>
              </a:rPr>
              <a:t>Й</a:t>
            </a:r>
            <a:r>
              <a:rPr dirty="0" sz="1000" spc="7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5" b="1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dirty="0" sz="1000" spc="7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10" b="1">
                <a:solidFill>
                  <a:srgbClr val="231F20"/>
                </a:solidFill>
                <a:latin typeface="Arial"/>
                <a:cs typeface="Arial"/>
              </a:rPr>
              <a:t>ПА</a:t>
            </a:r>
            <a:r>
              <a:rPr dirty="0" sz="1000" spc="-15" b="1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dirty="0" sz="1000" b="1">
                <a:solidFill>
                  <a:srgbClr val="231F20"/>
                </a:solidFill>
                <a:latin typeface="Arial"/>
                <a:cs typeface="Arial"/>
              </a:rPr>
              <a:t>ТНЕ</a:t>
            </a:r>
            <a:r>
              <a:rPr dirty="0" sz="1000" spc="-80" b="1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dirty="0" sz="1000" spc="20" b="1">
                <a:solidFill>
                  <a:srgbClr val="231F20"/>
                </a:solidFill>
                <a:latin typeface="Arial"/>
                <a:cs typeface="Arial"/>
              </a:rPr>
              <a:t>АМ</a:t>
            </a:r>
            <a:r>
              <a:rPr dirty="0" sz="1000" spc="-65" b="1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dirty="0" sz="1000" spc="-19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endParaRPr sz="1000">
              <a:latin typeface="Arial"/>
              <a:cs typeface="Arial"/>
            </a:endParaRPr>
          </a:p>
          <a:p>
            <a:pPr marR="85090">
              <a:lnSpc>
                <a:spcPct val="100000"/>
              </a:lnSpc>
            </a:pP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вовлечение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семьи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и общественных</a:t>
            </a:r>
            <a:r>
              <a:rPr dirty="0" sz="10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организаций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 </a:t>
            </a:r>
            <a:r>
              <a:rPr dirty="0" sz="1000" spc="-2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воспитательный</a:t>
            </a:r>
            <a:r>
              <a:rPr dirty="0" sz="10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Tahoma"/>
                <a:cs typeface="Tahoma"/>
              </a:rPr>
              <a:t>процесс.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883782" y="5591185"/>
            <a:ext cx="3399154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445">
              <a:lnSpc>
                <a:spcPct val="100000"/>
              </a:lnSpc>
              <a:spcBef>
                <a:spcPts val="100"/>
              </a:spcBef>
            </a:pPr>
            <a:r>
              <a:rPr dirty="0" sz="1000" spc="-5" b="1">
                <a:solidFill>
                  <a:srgbClr val="231F20"/>
                </a:solidFill>
                <a:latin typeface="Arial"/>
                <a:cs typeface="Arial"/>
              </a:rPr>
              <a:t>ВНУТРЕННИЙ</a:t>
            </a:r>
            <a:r>
              <a:rPr dirty="0" sz="1000" spc="4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10" b="1">
                <a:solidFill>
                  <a:srgbClr val="231F20"/>
                </a:solidFill>
                <a:latin typeface="Arial"/>
                <a:cs typeface="Arial"/>
              </a:rPr>
              <a:t>КОНТРОЛЬ</a:t>
            </a:r>
            <a:r>
              <a:rPr dirty="0" sz="1000" spc="-19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регулярная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оценка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Tahoma"/>
                <a:cs typeface="Tahoma"/>
              </a:rPr>
              <a:t>эффективности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реализации</a:t>
            </a:r>
            <a:r>
              <a:rPr dirty="0" sz="10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Tahoma"/>
                <a:cs typeface="Tahoma"/>
              </a:rPr>
              <a:t>программы.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379710" y="1212477"/>
            <a:ext cx="29845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3000" spc="110" b="1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79710" y="2946408"/>
            <a:ext cx="29845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3000" spc="110" b="1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379710" y="4674244"/>
            <a:ext cx="29845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3000" spc="110" b="1">
                <a:solidFill>
                  <a:srgbClr val="FFFFFF"/>
                </a:solidFill>
                <a:latin typeface="Verdana"/>
                <a:cs typeface="Verdana"/>
              </a:rPr>
              <a:t>5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379710" y="2073156"/>
            <a:ext cx="29845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3000" spc="110" b="1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379710" y="3807087"/>
            <a:ext cx="29845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3000" spc="110" b="1">
                <a:solidFill>
                  <a:srgbClr val="FFFFFF"/>
                </a:solidFill>
                <a:latin typeface="Verdana"/>
                <a:cs typeface="Verdana"/>
              </a:rPr>
              <a:t>4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379710" y="5534922"/>
            <a:ext cx="29845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3000" spc="110" b="1">
                <a:solidFill>
                  <a:srgbClr val="FFFFFF"/>
                </a:solidFill>
                <a:latin typeface="Verdana"/>
                <a:cs typeface="Verdana"/>
              </a:rPr>
              <a:t>6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705995" y="1857996"/>
            <a:ext cx="4620260" cy="113664"/>
          </a:xfrm>
          <a:custGeom>
            <a:avLst/>
            <a:gdLst/>
            <a:ahLst/>
            <a:cxnLst/>
            <a:rect l="l" t="t" r="r" b="b"/>
            <a:pathLst>
              <a:path w="4620259" h="113664">
                <a:moveTo>
                  <a:pt x="4619840" y="0"/>
                </a:moveTo>
                <a:lnTo>
                  <a:pt x="0" y="0"/>
                </a:lnTo>
                <a:lnTo>
                  <a:pt x="2313000" y="113398"/>
                </a:lnTo>
                <a:lnTo>
                  <a:pt x="4619840" y="0"/>
                </a:lnTo>
                <a:close/>
              </a:path>
            </a:pathLst>
          </a:custGeom>
          <a:solidFill>
            <a:srgbClr val="FDDB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705995" y="3591119"/>
            <a:ext cx="4620260" cy="113664"/>
          </a:xfrm>
          <a:custGeom>
            <a:avLst/>
            <a:gdLst/>
            <a:ahLst/>
            <a:cxnLst/>
            <a:rect l="l" t="t" r="r" b="b"/>
            <a:pathLst>
              <a:path w="4620259" h="113664">
                <a:moveTo>
                  <a:pt x="4619840" y="0"/>
                </a:moveTo>
                <a:lnTo>
                  <a:pt x="0" y="0"/>
                </a:lnTo>
                <a:lnTo>
                  <a:pt x="2313000" y="113398"/>
                </a:lnTo>
                <a:lnTo>
                  <a:pt x="4619840" y="0"/>
                </a:lnTo>
                <a:close/>
              </a:path>
            </a:pathLst>
          </a:custGeom>
          <a:solidFill>
            <a:srgbClr val="DBD8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705995" y="5320743"/>
            <a:ext cx="4620260" cy="113664"/>
          </a:xfrm>
          <a:custGeom>
            <a:avLst/>
            <a:gdLst/>
            <a:ahLst/>
            <a:cxnLst/>
            <a:rect l="l" t="t" r="r" b="b"/>
            <a:pathLst>
              <a:path w="4620259" h="113664">
                <a:moveTo>
                  <a:pt x="4619840" y="0"/>
                </a:moveTo>
                <a:lnTo>
                  <a:pt x="0" y="0"/>
                </a:lnTo>
                <a:lnTo>
                  <a:pt x="2313000" y="113398"/>
                </a:lnTo>
                <a:lnTo>
                  <a:pt x="4619840" y="0"/>
                </a:lnTo>
                <a:close/>
              </a:path>
            </a:pathLst>
          </a:custGeom>
          <a:solidFill>
            <a:srgbClr val="D2ED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705995" y="2725559"/>
            <a:ext cx="4620260" cy="113664"/>
          </a:xfrm>
          <a:custGeom>
            <a:avLst/>
            <a:gdLst/>
            <a:ahLst/>
            <a:cxnLst/>
            <a:rect l="l" t="t" r="r" b="b"/>
            <a:pathLst>
              <a:path w="4620259" h="113664">
                <a:moveTo>
                  <a:pt x="4619840" y="0"/>
                </a:moveTo>
                <a:lnTo>
                  <a:pt x="0" y="0"/>
                </a:lnTo>
                <a:lnTo>
                  <a:pt x="2313000" y="113398"/>
                </a:lnTo>
                <a:lnTo>
                  <a:pt x="4619840" y="0"/>
                </a:lnTo>
                <a:close/>
              </a:path>
            </a:pathLst>
          </a:custGeom>
          <a:solidFill>
            <a:srgbClr val="FFEDC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705995" y="4458681"/>
            <a:ext cx="4620260" cy="113664"/>
          </a:xfrm>
          <a:custGeom>
            <a:avLst/>
            <a:gdLst/>
            <a:ahLst/>
            <a:cxnLst/>
            <a:rect l="l" t="t" r="r" b="b"/>
            <a:pathLst>
              <a:path w="4620259" h="113664">
                <a:moveTo>
                  <a:pt x="4619840" y="0"/>
                </a:moveTo>
                <a:lnTo>
                  <a:pt x="0" y="0"/>
                </a:lnTo>
                <a:lnTo>
                  <a:pt x="2313000" y="113398"/>
                </a:lnTo>
                <a:lnTo>
                  <a:pt x="4619840" y="0"/>
                </a:lnTo>
                <a:close/>
              </a:path>
            </a:pathLst>
          </a:custGeom>
          <a:solidFill>
            <a:srgbClr val="E8F2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347300" y="7129883"/>
            <a:ext cx="162560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10">
                <a:solidFill>
                  <a:srgbClr val="85A8B8"/>
                </a:solidFill>
                <a:latin typeface="Trebuchet MS"/>
                <a:cs typeface="Trebuchet MS"/>
              </a:rPr>
              <a:t>16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192213" y="7129883"/>
            <a:ext cx="153670" cy="17716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-25">
                <a:solidFill>
                  <a:srgbClr val="85A8B8"/>
                </a:solidFill>
                <a:latin typeface="Trebuchet MS"/>
                <a:cs typeface="Trebuchet MS"/>
              </a:rPr>
              <a:t>17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pc="-45"/>
              <a:t>МИНИСТЕРСТВОПРОСВЕЩЕНИЯРЕСПУБЛИКИКАЗАХСТАН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5693248" y="7154067"/>
            <a:ext cx="2454275" cy="14668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800" spc="-45">
                <a:solidFill>
                  <a:srgbClr val="85A8B8"/>
                </a:solidFill>
                <a:latin typeface="Trebuchet MS"/>
                <a:cs typeface="Trebuchet MS"/>
              </a:rPr>
              <a:t>МИНИСТЕРСТВОПРОСВЕЩЕНИЯРЕСПУБЛИКИКАЗАХСТАН</a:t>
            </a:r>
            <a:endParaRPr sz="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31F2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BIRTUTAS_TARBIE_RUS.indd</dc:title>
  <dcterms:created xsi:type="dcterms:W3CDTF">2024-08-20T04:13:50Z</dcterms:created>
  <dcterms:modified xsi:type="dcterms:W3CDTF">2024-08-20T04:13:50Z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2024-06-12T00:00:00Z</vt:filetime>
  </property>
  <property fmtid="{D5CDD505-2E9C-101B-9397-08002B2CF9AE}" pid="3" name="Creator">
    <vt:lpwstr>Adobe InDesign 19.4 (Windows)</vt:lpwstr>
  </property>
  <property fmtid="{D5CDD505-2E9C-101B-9397-08002B2CF9AE}" pid="4" name="LastSaved">
    <vt:filetime>2024-08-20T00:00:00Z</vt:filetime>
  </property>
</Properties>
</file>